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sldIdLst>
    <p:sldId id="259" r:id="rId5"/>
    <p:sldId id="280" r:id="rId6"/>
    <p:sldId id="265" r:id="rId7"/>
    <p:sldId id="264" r:id="rId8"/>
    <p:sldId id="268" r:id="rId9"/>
    <p:sldId id="266" r:id="rId10"/>
    <p:sldId id="267" r:id="rId11"/>
    <p:sldId id="269" r:id="rId12"/>
    <p:sldId id="270" r:id="rId13"/>
    <p:sldId id="271" r:id="rId14"/>
    <p:sldId id="273" r:id="rId15"/>
    <p:sldId id="274" r:id="rId16"/>
    <p:sldId id="275" r:id="rId17"/>
    <p:sldId id="272" r:id="rId18"/>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thbun, Vanessa" initials="RV" lastIdx="5" clrIdx="0">
    <p:extLst>
      <p:ext uri="{19B8F6BF-5375-455C-9EA6-DF929625EA0E}">
        <p15:presenceInfo xmlns:p15="http://schemas.microsoft.com/office/powerpoint/2012/main" userId="S-1-5-21-261334516-432891326-3434007665-12473" providerId="AD"/>
      </p:ext>
    </p:extLst>
  </p:cmAuthor>
  <p:cmAuthor id="2" name="Nelson Stauffer" initials="NS" lastIdx="8" clrIdx="1">
    <p:extLst>
      <p:ext uri="{19B8F6BF-5375-455C-9EA6-DF929625EA0E}">
        <p15:presenceInfo xmlns:p15="http://schemas.microsoft.com/office/powerpoint/2012/main" userId="S::nelson.stauffer_usda.gov#ext#@doimspp.onmicrosoft.com::cbda9dfd-aba8-4019-a44e-7fedd7c37c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C64"/>
    <a:srgbClr val="93C94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F7434-0D48-4E7D-B058-95B96F4A0596}" v="86" dt="2020-10-28T03:28:16.384"/>
    <p1510:client id="{D1617941-A9CA-3422-7836-709D14FDC510}" v="42" dt="2021-10-26T15:14:38.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72" autoAdjust="0"/>
  </p:normalViewPr>
  <p:slideViewPr>
    <p:cSldViewPr snapToGrid="0">
      <p:cViewPr varScale="1">
        <p:scale>
          <a:sx n="118" d="100"/>
          <a:sy n="118" d="100"/>
        </p:scale>
        <p:origin x="2340"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EE542E2-E04A-E790-3381-D05196A4A469}"/>
    <pc:docChg chg="modSld">
      <pc:chgData name="" userId="" providerId="" clId="Web-{8EE542E2-E04A-E790-3381-D05196A4A469}" dt="2020-10-26T15:41:50.074" v="2047"/>
      <pc:docMkLst>
        <pc:docMk/>
      </pc:docMkLst>
      <pc:sldChg chg="addCm modNotes">
        <pc:chgData name="" userId="" providerId="" clId="Web-{8EE542E2-E04A-E790-3381-D05196A4A469}" dt="2020-10-26T14:49:47.969" v="450"/>
        <pc:sldMkLst>
          <pc:docMk/>
          <pc:sldMk cId="1729256042" sldId="259"/>
        </pc:sldMkLst>
      </pc:sldChg>
      <pc:sldChg chg="modSp modNotes">
        <pc:chgData name="" userId="" providerId="" clId="Web-{8EE542E2-E04A-E790-3381-D05196A4A469}" dt="2020-10-26T14:26:14.302" v="182"/>
        <pc:sldMkLst>
          <pc:docMk/>
          <pc:sldMk cId="3255508219" sldId="264"/>
        </pc:sldMkLst>
        <pc:spChg chg="mod">
          <ac:chgData name="" userId="" providerId="" clId="Web-{8EE542E2-E04A-E790-3381-D05196A4A469}" dt="2020-10-26T14:20:15.635" v="36" actId="20577"/>
          <ac:spMkLst>
            <pc:docMk/>
            <pc:sldMk cId="3255508219" sldId="264"/>
            <ac:spMk id="3" creationId="{00000000-0000-0000-0000-000000000000}"/>
          </ac:spMkLst>
        </pc:spChg>
      </pc:sldChg>
      <pc:sldChg chg="modNotes">
        <pc:chgData name="" userId="" providerId="" clId="Web-{8EE542E2-E04A-E790-3381-D05196A4A469}" dt="2020-10-26T14:20:05.853" v="35"/>
        <pc:sldMkLst>
          <pc:docMk/>
          <pc:sldMk cId="4255639729" sldId="265"/>
        </pc:sldMkLst>
      </pc:sldChg>
      <pc:sldChg chg="modNotes">
        <pc:chgData name="" userId="" providerId="" clId="Web-{8EE542E2-E04A-E790-3381-D05196A4A469}" dt="2020-10-26T14:45:25.340" v="291"/>
        <pc:sldMkLst>
          <pc:docMk/>
          <pc:sldMk cId="1497576831" sldId="266"/>
        </pc:sldMkLst>
      </pc:sldChg>
      <pc:sldChg chg="modSp addCm modNotes">
        <pc:chgData name="" userId="" providerId="" clId="Web-{8EE542E2-E04A-E790-3381-D05196A4A469}" dt="2020-10-26T14:49:19.795" v="449"/>
        <pc:sldMkLst>
          <pc:docMk/>
          <pc:sldMk cId="2272600278" sldId="267"/>
        </pc:sldMkLst>
        <pc:spChg chg="mod">
          <ac:chgData name="" userId="" providerId="" clId="Web-{8EE542E2-E04A-E790-3381-D05196A4A469}" dt="2020-10-26T14:48:27.385" v="407" actId="20577"/>
          <ac:spMkLst>
            <pc:docMk/>
            <pc:sldMk cId="2272600278" sldId="267"/>
            <ac:spMk id="3" creationId="{00000000-0000-0000-0000-000000000000}"/>
          </ac:spMkLst>
        </pc:spChg>
      </pc:sldChg>
      <pc:sldChg chg="modNotes">
        <pc:chgData name="" userId="" providerId="" clId="Web-{8EE542E2-E04A-E790-3381-D05196A4A469}" dt="2020-10-26T14:39:17.938" v="228"/>
        <pc:sldMkLst>
          <pc:docMk/>
          <pc:sldMk cId="4102867628" sldId="268"/>
        </pc:sldMkLst>
      </pc:sldChg>
      <pc:sldChg chg="addCm modNotes">
        <pc:chgData name="" userId="" providerId="" clId="Web-{8EE542E2-E04A-E790-3381-D05196A4A469}" dt="2020-10-26T14:54:28.474" v="566"/>
        <pc:sldMkLst>
          <pc:docMk/>
          <pc:sldMk cId="195451595" sldId="269"/>
        </pc:sldMkLst>
      </pc:sldChg>
      <pc:sldChg chg="modSp addCm modNotes">
        <pc:chgData name="" userId="" providerId="" clId="Web-{8EE542E2-E04A-E790-3381-D05196A4A469}" dt="2020-10-26T15:05:12.678" v="712"/>
        <pc:sldMkLst>
          <pc:docMk/>
          <pc:sldMk cId="3892364077" sldId="270"/>
        </pc:sldMkLst>
        <pc:spChg chg="mod">
          <ac:chgData name="" userId="" providerId="" clId="Web-{8EE542E2-E04A-E790-3381-D05196A4A469}" dt="2020-10-26T15:00:19.126" v="614" actId="20577"/>
          <ac:spMkLst>
            <pc:docMk/>
            <pc:sldMk cId="3892364077" sldId="270"/>
            <ac:spMk id="3" creationId="{00000000-0000-0000-0000-000000000000}"/>
          </ac:spMkLst>
        </pc:spChg>
      </pc:sldChg>
      <pc:sldChg chg="modNotes">
        <pc:chgData name="" userId="" providerId="" clId="Web-{8EE542E2-E04A-E790-3381-D05196A4A469}" dt="2020-10-26T15:19:35.960" v="1291"/>
        <pc:sldMkLst>
          <pc:docMk/>
          <pc:sldMk cId="4258063357" sldId="271"/>
        </pc:sldMkLst>
      </pc:sldChg>
      <pc:sldChg chg="modNotes">
        <pc:chgData name="" userId="" providerId="" clId="Web-{8EE542E2-E04A-E790-3381-D05196A4A469}" dt="2020-10-26T15:41:16.806" v="2045"/>
        <pc:sldMkLst>
          <pc:docMk/>
          <pc:sldMk cId="2678880774" sldId="272"/>
        </pc:sldMkLst>
      </pc:sldChg>
      <pc:sldChg chg="addCm modNotes">
        <pc:chgData name="" userId="" providerId="" clId="Web-{8EE542E2-E04A-E790-3381-D05196A4A469}" dt="2020-10-26T15:26:50.773" v="1492"/>
        <pc:sldMkLst>
          <pc:docMk/>
          <pc:sldMk cId="3727238826" sldId="273"/>
        </pc:sldMkLst>
      </pc:sldChg>
      <pc:sldChg chg="modNotes">
        <pc:chgData name="" userId="" providerId="" clId="Web-{8EE542E2-E04A-E790-3381-D05196A4A469}" dt="2020-10-26T15:31:37.591" v="1687"/>
        <pc:sldMkLst>
          <pc:docMk/>
          <pc:sldMk cId="2498758440" sldId="274"/>
        </pc:sldMkLst>
      </pc:sldChg>
      <pc:sldChg chg="modSp modNotes">
        <pc:chgData name="" userId="" providerId="" clId="Web-{8EE542E2-E04A-E790-3381-D05196A4A469}" dt="2020-10-26T15:39:29.470" v="2016"/>
        <pc:sldMkLst>
          <pc:docMk/>
          <pc:sldMk cId="2964629800" sldId="275"/>
        </pc:sldMkLst>
        <pc:spChg chg="mod">
          <ac:chgData name="" userId="" providerId="" clId="Web-{8EE542E2-E04A-E790-3381-D05196A4A469}" dt="2020-10-26T15:37:22.039" v="1905" actId="20577"/>
          <ac:spMkLst>
            <pc:docMk/>
            <pc:sldMk cId="2964629800" sldId="275"/>
            <ac:spMk id="3" creationId="{B5B86133-2ADF-4355-BC5C-A9F5DE5B3ED7}"/>
          </ac:spMkLst>
        </pc:spChg>
      </pc:sldChg>
      <pc:sldChg chg="addCm modNotes">
        <pc:chgData name="" userId="" providerId="" clId="Web-{8EE542E2-E04A-E790-3381-D05196A4A469}" dt="2020-10-26T15:41:50.074" v="2047"/>
        <pc:sldMkLst>
          <pc:docMk/>
          <pc:sldMk cId="0" sldId="276"/>
        </pc:sldMkLst>
      </pc:sldChg>
      <pc:sldChg chg="modNotes">
        <pc:chgData name="" userId="" providerId="" clId="Web-{8EE542E2-E04A-E790-3381-D05196A4A469}" dt="2020-10-26T14:18:54.114" v="17"/>
        <pc:sldMkLst>
          <pc:docMk/>
          <pc:sldMk cId="1565971658" sldId="280"/>
        </pc:sldMkLst>
      </pc:sldChg>
    </pc:docChg>
  </pc:docChgLst>
  <pc:docChgLst>
    <pc:chgData clId="Web-{CDAA221F-B115-1F7F-AFAC-177ACF378228}"/>
    <pc:docChg chg="modSld">
      <pc:chgData name="" userId="" providerId="" clId="Web-{CDAA221F-B115-1F7F-AFAC-177ACF378228}" dt="2020-10-26T16:13:36.992" v="1"/>
      <pc:docMkLst>
        <pc:docMk/>
      </pc:docMkLst>
      <pc:sldChg chg="modNotes">
        <pc:chgData name="" userId="" providerId="" clId="Web-{CDAA221F-B115-1F7F-AFAC-177ACF378228}" dt="2020-10-26T16:13:36.992" v="1"/>
        <pc:sldMkLst>
          <pc:docMk/>
          <pc:sldMk cId="4102867628" sldId="268"/>
        </pc:sldMkLst>
      </pc:sldChg>
    </pc:docChg>
  </pc:docChgLst>
  <pc:docChgLst>
    <pc:chgData name="Nafus, Aleta M" userId="b1ba26ab-b2da-4c41-b33e-fd6766e2bc80" providerId="ADAL" clId="{0C3F7434-0D48-4E7D-B058-95B96F4A0596}"/>
    <pc:docChg chg="undo redo custSel addSld delSld modSld sldOrd modShowInfo">
      <pc:chgData name="Nafus, Aleta M" userId="b1ba26ab-b2da-4c41-b33e-fd6766e2bc80" providerId="ADAL" clId="{0C3F7434-0D48-4E7D-B058-95B96F4A0596}" dt="2020-10-28T14:53:40.246" v="14027" actId="20577"/>
      <pc:docMkLst>
        <pc:docMk/>
      </pc:docMkLst>
      <pc:sldChg chg="addSp delSp modSp mod delCm modCm modNotesTx">
        <pc:chgData name="Nafus, Aleta M" userId="b1ba26ab-b2da-4c41-b33e-fd6766e2bc80" providerId="ADAL" clId="{0C3F7434-0D48-4E7D-B058-95B96F4A0596}" dt="2020-10-28T03:28:21.032" v="14006" actId="1592"/>
        <pc:sldMkLst>
          <pc:docMk/>
          <pc:sldMk cId="1729256042" sldId="259"/>
        </pc:sldMkLst>
        <pc:spChg chg="mod">
          <ac:chgData name="Nafus, Aleta M" userId="b1ba26ab-b2da-4c41-b33e-fd6766e2bc80" providerId="ADAL" clId="{0C3F7434-0D48-4E7D-B058-95B96F4A0596}" dt="2020-10-20T16:57:52.929" v="36" actId="1036"/>
          <ac:spMkLst>
            <pc:docMk/>
            <pc:sldMk cId="1729256042" sldId="259"/>
            <ac:spMk id="2" creationId="{00000000-0000-0000-0000-000000000000}"/>
          </ac:spMkLst>
        </pc:spChg>
        <pc:spChg chg="del mod">
          <ac:chgData name="Nafus, Aleta M" userId="b1ba26ab-b2da-4c41-b33e-fd6766e2bc80" providerId="ADAL" clId="{0C3F7434-0D48-4E7D-B058-95B96F4A0596}" dt="2020-10-20T16:56:57.375" v="2" actId="478"/>
          <ac:spMkLst>
            <pc:docMk/>
            <pc:sldMk cId="1729256042" sldId="259"/>
            <ac:spMk id="3" creationId="{00000000-0000-0000-0000-000000000000}"/>
          </ac:spMkLst>
        </pc:spChg>
        <pc:spChg chg="mod">
          <ac:chgData name="Nafus, Aleta M" userId="b1ba26ab-b2da-4c41-b33e-fd6766e2bc80" providerId="ADAL" clId="{0C3F7434-0D48-4E7D-B058-95B96F4A0596}" dt="2020-10-20T16:58:06.191" v="53" actId="1036"/>
          <ac:spMkLst>
            <pc:docMk/>
            <pc:sldMk cId="1729256042" sldId="259"/>
            <ac:spMk id="9" creationId="{00000000-0000-0000-0000-000000000000}"/>
          </ac:spMkLst>
        </pc:spChg>
        <pc:spChg chg="del">
          <ac:chgData name="Nafus, Aleta M" userId="b1ba26ab-b2da-4c41-b33e-fd6766e2bc80" providerId="ADAL" clId="{0C3F7434-0D48-4E7D-B058-95B96F4A0596}" dt="2020-10-20T16:58:58.391" v="59" actId="478"/>
          <ac:spMkLst>
            <pc:docMk/>
            <pc:sldMk cId="1729256042" sldId="259"/>
            <ac:spMk id="14" creationId="{00000000-0000-0000-0000-000000000000}"/>
          </ac:spMkLst>
        </pc:spChg>
        <pc:picChg chg="mod">
          <ac:chgData name="Nafus, Aleta M" userId="b1ba26ab-b2da-4c41-b33e-fd6766e2bc80" providerId="ADAL" clId="{0C3F7434-0D48-4E7D-B058-95B96F4A0596}" dt="2020-10-20T16:57:32.605" v="5" actId="14100"/>
          <ac:picMkLst>
            <pc:docMk/>
            <pc:sldMk cId="1729256042" sldId="259"/>
            <ac:picMk id="4" creationId="{00000000-0000-0000-0000-000000000000}"/>
          </ac:picMkLst>
        </pc:picChg>
        <pc:picChg chg="add mod ord modCrop">
          <ac:chgData name="Nafus, Aleta M" userId="b1ba26ab-b2da-4c41-b33e-fd6766e2bc80" providerId="ADAL" clId="{0C3F7434-0D48-4E7D-B058-95B96F4A0596}" dt="2020-10-20T17:00:11.089" v="65" actId="732"/>
          <ac:picMkLst>
            <pc:docMk/>
            <pc:sldMk cId="1729256042" sldId="259"/>
            <ac:picMk id="5" creationId="{EF0F9087-D3EF-4305-8286-573595C51AF2}"/>
          </ac:picMkLst>
        </pc:picChg>
        <pc:picChg chg="del">
          <ac:chgData name="Nafus, Aleta M" userId="b1ba26ab-b2da-4c41-b33e-fd6766e2bc80" providerId="ADAL" clId="{0C3F7434-0D48-4E7D-B058-95B96F4A0596}" dt="2020-10-20T16:58:44.984" v="57" actId="478"/>
          <ac:picMkLst>
            <pc:docMk/>
            <pc:sldMk cId="1729256042" sldId="259"/>
            <ac:picMk id="13" creationId="{00000000-0000-0000-0000-000000000000}"/>
          </ac:picMkLst>
        </pc:picChg>
      </pc:sldChg>
      <pc:sldChg chg="del ord">
        <pc:chgData name="Nafus, Aleta M" userId="b1ba26ab-b2da-4c41-b33e-fd6766e2bc80" providerId="ADAL" clId="{0C3F7434-0D48-4E7D-B058-95B96F4A0596}" dt="2020-10-22T19:52:23.455" v="13583" actId="2696"/>
        <pc:sldMkLst>
          <pc:docMk/>
          <pc:sldMk cId="1170959745" sldId="260"/>
        </pc:sldMkLst>
      </pc:sldChg>
      <pc:sldChg chg="del">
        <pc:chgData name="Nafus, Aleta M" userId="b1ba26ab-b2da-4c41-b33e-fd6766e2bc80" providerId="ADAL" clId="{0C3F7434-0D48-4E7D-B058-95B96F4A0596}" dt="2020-10-22T19:52:27.251" v="13584" actId="2696"/>
        <pc:sldMkLst>
          <pc:docMk/>
          <pc:sldMk cId="505787564" sldId="261"/>
        </pc:sldMkLst>
      </pc:sldChg>
      <pc:sldChg chg="del">
        <pc:chgData name="Nafus, Aleta M" userId="b1ba26ab-b2da-4c41-b33e-fd6766e2bc80" providerId="ADAL" clId="{0C3F7434-0D48-4E7D-B058-95B96F4A0596}" dt="2020-10-22T19:52:30.424" v="13585" actId="2696"/>
        <pc:sldMkLst>
          <pc:docMk/>
          <pc:sldMk cId="23578515" sldId="262"/>
        </pc:sldMkLst>
      </pc:sldChg>
      <pc:sldChg chg="addSp modSp add del mod ord modNotesTx">
        <pc:chgData name="Nafus, Aleta M" userId="b1ba26ab-b2da-4c41-b33e-fd6766e2bc80" providerId="ADAL" clId="{0C3F7434-0D48-4E7D-B058-95B96F4A0596}" dt="2020-10-23T22:14:40.173" v="14003" actId="2696"/>
        <pc:sldMkLst>
          <pc:docMk/>
          <pc:sldMk cId="2578288000" sldId="263"/>
        </pc:sldMkLst>
        <pc:spChg chg="mod">
          <ac:chgData name="Nafus, Aleta M" userId="b1ba26ab-b2da-4c41-b33e-fd6766e2bc80" providerId="ADAL" clId="{0C3F7434-0D48-4E7D-B058-95B96F4A0596}" dt="2020-10-20T17:07:20.452" v="79" actId="20577"/>
          <ac:spMkLst>
            <pc:docMk/>
            <pc:sldMk cId="2578288000" sldId="263"/>
            <ac:spMk id="2" creationId="{00000000-0000-0000-0000-000000000000}"/>
          </ac:spMkLst>
        </pc:spChg>
        <pc:spChg chg="mod">
          <ac:chgData name="Nafus, Aleta M" userId="b1ba26ab-b2da-4c41-b33e-fd6766e2bc80" providerId="ADAL" clId="{0C3F7434-0D48-4E7D-B058-95B96F4A0596}" dt="2020-10-20T17:12:13.407" v="215" actId="14100"/>
          <ac:spMkLst>
            <pc:docMk/>
            <pc:sldMk cId="2578288000" sldId="263"/>
            <ac:spMk id="3" creationId="{00000000-0000-0000-0000-000000000000}"/>
          </ac:spMkLst>
        </pc:spChg>
        <pc:picChg chg="add mod">
          <ac:chgData name="Nafus, Aleta M" userId="b1ba26ab-b2da-4c41-b33e-fd6766e2bc80" providerId="ADAL" clId="{0C3F7434-0D48-4E7D-B058-95B96F4A0596}" dt="2020-10-20T17:17:52.768" v="217" actId="1076"/>
          <ac:picMkLst>
            <pc:docMk/>
            <pc:sldMk cId="2578288000" sldId="263"/>
            <ac:picMk id="5" creationId="{228475DA-4D5E-448D-8795-DCD261373E7E}"/>
          </ac:picMkLst>
        </pc:picChg>
      </pc:sldChg>
      <pc:sldChg chg="addSp delSp modSp add mod ord modNotesTx">
        <pc:chgData name="Nafus, Aleta M" userId="b1ba26ab-b2da-4c41-b33e-fd6766e2bc80" providerId="ADAL" clId="{0C3F7434-0D48-4E7D-B058-95B96F4A0596}" dt="2020-10-28T14:53:40.246" v="14027" actId="20577"/>
        <pc:sldMkLst>
          <pc:docMk/>
          <pc:sldMk cId="3255508219" sldId="264"/>
        </pc:sldMkLst>
        <pc:spChg chg="add del mod">
          <ac:chgData name="Nafus, Aleta M" userId="b1ba26ab-b2da-4c41-b33e-fd6766e2bc80" providerId="ADAL" clId="{0C3F7434-0D48-4E7D-B058-95B96F4A0596}" dt="2020-10-20T17:38:37.027" v="775" actId="122"/>
          <ac:spMkLst>
            <pc:docMk/>
            <pc:sldMk cId="3255508219" sldId="264"/>
            <ac:spMk id="2" creationId="{00000000-0000-0000-0000-000000000000}"/>
          </ac:spMkLst>
        </pc:spChg>
        <pc:spChg chg="add del mod">
          <ac:chgData name="Nafus, Aleta M" userId="b1ba26ab-b2da-4c41-b33e-fd6766e2bc80" providerId="ADAL" clId="{0C3F7434-0D48-4E7D-B058-95B96F4A0596}" dt="2020-10-20T17:53:34.456" v="900" actId="1076"/>
          <ac:spMkLst>
            <pc:docMk/>
            <pc:sldMk cId="3255508219" sldId="264"/>
            <ac:spMk id="3" creationId="{00000000-0000-0000-0000-000000000000}"/>
          </ac:spMkLst>
        </pc:spChg>
        <pc:spChg chg="add del mod">
          <ac:chgData name="Nafus, Aleta M" userId="b1ba26ab-b2da-4c41-b33e-fd6766e2bc80" providerId="ADAL" clId="{0C3F7434-0D48-4E7D-B058-95B96F4A0596}" dt="2020-10-20T17:29:54.539" v="232" actId="478"/>
          <ac:spMkLst>
            <pc:docMk/>
            <pc:sldMk cId="3255508219" sldId="264"/>
            <ac:spMk id="9" creationId="{13219B33-BD8D-484C-88A3-A89B38111CE1}"/>
          </ac:spMkLst>
        </pc:spChg>
        <pc:spChg chg="add mod ord">
          <ac:chgData name="Nafus, Aleta M" userId="b1ba26ab-b2da-4c41-b33e-fd6766e2bc80" providerId="ADAL" clId="{0C3F7434-0D48-4E7D-B058-95B96F4A0596}" dt="2020-10-20T17:50:10.045" v="823" actId="167"/>
          <ac:spMkLst>
            <pc:docMk/>
            <pc:sldMk cId="3255508219" sldId="264"/>
            <ac:spMk id="18" creationId="{E24809FC-720B-48E6-B8DC-2F51F0865957}"/>
          </ac:spMkLst>
        </pc:spChg>
        <pc:picChg chg="add del">
          <ac:chgData name="Nafus, Aleta M" userId="b1ba26ab-b2da-4c41-b33e-fd6766e2bc80" providerId="ADAL" clId="{0C3F7434-0D48-4E7D-B058-95B96F4A0596}" dt="2020-10-20T17:28:14.921" v="222" actId="22"/>
          <ac:picMkLst>
            <pc:docMk/>
            <pc:sldMk cId="3255508219" sldId="264"/>
            <ac:picMk id="5" creationId="{008F2F85-074C-413E-A091-60A8A88CE60D}"/>
          </ac:picMkLst>
        </pc:picChg>
        <pc:picChg chg="add del mod ord">
          <ac:chgData name="Nafus, Aleta M" userId="b1ba26ab-b2da-4c41-b33e-fd6766e2bc80" providerId="ADAL" clId="{0C3F7434-0D48-4E7D-B058-95B96F4A0596}" dt="2020-10-20T17:30:34.928" v="238" actId="21"/>
          <ac:picMkLst>
            <pc:docMk/>
            <pc:sldMk cId="3255508219" sldId="264"/>
            <ac:picMk id="7" creationId="{16F5DBC9-0F9B-4114-B5EA-1590FA5E6AA1}"/>
          </ac:picMkLst>
        </pc:picChg>
        <pc:picChg chg="add mod">
          <ac:chgData name="Nafus, Aleta M" userId="b1ba26ab-b2da-4c41-b33e-fd6766e2bc80" providerId="ADAL" clId="{0C3F7434-0D48-4E7D-B058-95B96F4A0596}" dt="2020-10-20T17:52:24.726" v="890" actId="1076"/>
          <ac:picMkLst>
            <pc:docMk/>
            <pc:sldMk cId="3255508219" sldId="264"/>
            <ac:picMk id="13" creationId="{2EB42C5E-39FB-4258-89B1-B06092A940D4}"/>
          </ac:picMkLst>
        </pc:picChg>
        <pc:picChg chg="add mod ord">
          <ac:chgData name="Nafus, Aleta M" userId="b1ba26ab-b2da-4c41-b33e-fd6766e2bc80" providerId="ADAL" clId="{0C3F7434-0D48-4E7D-B058-95B96F4A0596}" dt="2020-10-20T17:52:48.387" v="896" actId="1036"/>
          <ac:picMkLst>
            <pc:docMk/>
            <pc:sldMk cId="3255508219" sldId="264"/>
            <ac:picMk id="15" creationId="{24834F69-46AD-49E4-8C2F-48EAA78F7755}"/>
          </ac:picMkLst>
        </pc:picChg>
        <pc:picChg chg="add mod">
          <ac:chgData name="Nafus, Aleta M" userId="b1ba26ab-b2da-4c41-b33e-fd6766e2bc80" providerId="ADAL" clId="{0C3F7434-0D48-4E7D-B058-95B96F4A0596}" dt="2020-10-20T17:52:43.269" v="895" actId="1076"/>
          <ac:picMkLst>
            <pc:docMk/>
            <pc:sldMk cId="3255508219" sldId="264"/>
            <ac:picMk id="17" creationId="{BB0CCEC3-238D-4665-B169-1D2217F3997D}"/>
          </ac:picMkLst>
        </pc:picChg>
        <pc:cxnChg chg="add del">
          <ac:chgData name="Nafus, Aleta M" userId="b1ba26ab-b2da-4c41-b33e-fd6766e2bc80" providerId="ADAL" clId="{0C3F7434-0D48-4E7D-B058-95B96F4A0596}" dt="2020-10-20T17:35:32.214" v="424" actId="478"/>
          <ac:cxnSpMkLst>
            <pc:docMk/>
            <pc:sldMk cId="3255508219" sldId="264"/>
            <ac:cxnSpMk id="11" creationId="{2BE1A6BE-0335-412A-AE88-C3901198D6D5}"/>
          </ac:cxnSpMkLst>
        </pc:cxnChg>
      </pc:sldChg>
      <pc:sldChg chg="addSp delSp modSp add mod ord modNotesTx">
        <pc:chgData name="Nafus, Aleta M" userId="b1ba26ab-b2da-4c41-b33e-fd6766e2bc80" providerId="ADAL" clId="{0C3F7434-0D48-4E7D-B058-95B96F4A0596}" dt="2020-10-22T14:52:50.694" v="7656" actId="20577"/>
        <pc:sldMkLst>
          <pc:docMk/>
          <pc:sldMk cId="4255639729" sldId="265"/>
        </pc:sldMkLst>
        <pc:spChg chg="del">
          <ac:chgData name="Nafus, Aleta M" userId="b1ba26ab-b2da-4c41-b33e-fd6766e2bc80" providerId="ADAL" clId="{0C3F7434-0D48-4E7D-B058-95B96F4A0596}" dt="2020-10-20T17:32:43.209" v="250" actId="478"/>
          <ac:spMkLst>
            <pc:docMk/>
            <pc:sldMk cId="4255639729" sldId="265"/>
            <ac:spMk id="2" creationId="{00000000-0000-0000-0000-000000000000}"/>
          </ac:spMkLst>
        </pc:spChg>
        <pc:spChg chg="del">
          <ac:chgData name="Nafus, Aleta M" userId="b1ba26ab-b2da-4c41-b33e-fd6766e2bc80" providerId="ADAL" clId="{0C3F7434-0D48-4E7D-B058-95B96F4A0596}" dt="2020-10-20T17:32:08.700" v="245" actId="478"/>
          <ac:spMkLst>
            <pc:docMk/>
            <pc:sldMk cId="4255639729" sldId="265"/>
            <ac:spMk id="6" creationId="{00000000-0000-0000-0000-000000000000}"/>
          </ac:spMkLst>
        </pc:spChg>
        <pc:spChg chg="del">
          <ac:chgData name="Nafus, Aleta M" userId="b1ba26ab-b2da-4c41-b33e-fd6766e2bc80" providerId="ADAL" clId="{0C3F7434-0D48-4E7D-B058-95B96F4A0596}" dt="2020-10-20T17:32:13.525" v="246" actId="478"/>
          <ac:spMkLst>
            <pc:docMk/>
            <pc:sldMk cId="4255639729" sldId="265"/>
            <ac:spMk id="7" creationId="{00000000-0000-0000-0000-000000000000}"/>
          </ac:spMkLst>
        </pc:spChg>
        <pc:spChg chg="add mod">
          <ac:chgData name="Nafus, Aleta M" userId="b1ba26ab-b2da-4c41-b33e-fd6766e2bc80" providerId="ADAL" clId="{0C3F7434-0D48-4E7D-B058-95B96F4A0596}" dt="2020-10-22T14:49:02.401" v="7210" actId="1076"/>
          <ac:spMkLst>
            <pc:docMk/>
            <pc:sldMk cId="4255639729" sldId="265"/>
            <ac:spMk id="7" creationId="{2AC953F9-5EEF-4600-8CA8-E6206FA7E811}"/>
          </ac:spMkLst>
        </pc:spChg>
        <pc:spChg chg="add del mod">
          <ac:chgData name="Nafus, Aleta M" userId="b1ba26ab-b2da-4c41-b33e-fd6766e2bc80" providerId="ADAL" clId="{0C3F7434-0D48-4E7D-B058-95B96F4A0596}" dt="2020-10-20T17:32:02.455" v="244" actId="478"/>
          <ac:spMkLst>
            <pc:docMk/>
            <pc:sldMk cId="4255639729" sldId="265"/>
            <ac:spMk id="8" creationId="{85E44889-2DBE-4639-A406-B370A75F93A8}"/>
          </ac:spMkLst>
        </pc:spChg>
        <pc:spChg chg="del">
          <ac:chgData name="Nafus, Aleta M" userId="b1ba26ab-b2da-4c41-b33e-fd6766e2bc80" providerId="ADAL" clId="{0C3F7434-0D48-4E7D-B058-95B96F4A0596}" dt="2020-10-20T17:31:34.467" v="240" actId="478"/>
          <ac:spMkLst>
            <pc:docMk/>
            <pc:sldMk cId="4255639729" sldId="265"/>
            <ac:spMk id="13" creationId="{00000000-0000-0000-0000-000000000000}"/>
          </ac:spMkLst>
        </pc:spChg>
        <pc:spChg chg="add del mod">
          <ac:chgData name="Nafus, Aleta M" userId="b1ba26ab-b2da-4c41-b33e-fd6766e2bc80" providerId="ADAL" clId="{0C3F7434-0D48-4E7D-B058-95B96F4A0596}" dt="2020-10-20T17:32:47.106" v="251" actId="478"/>
          <ac:spMkLst>
            <pc:docMk/>
            <pc:sldMk cId="4255639729" sldId="265"/>
            <ac:spMk id="16" creationId="{5F18238C-FF65-4D14-B510-887894574CB0}"/>
          </ac:spMkLst>
        </pc:spChg>
        <pc:picChg chg="add mod ord">
          <ac:chgData name="Nafus, Aleta M" userId="b1ba26ab-b2da-4c41-b33e-fd6766e2bc80" providerId="ADAL" clId="{0C3F7434-0D48-4E7D-B058-95B96F4A0596}" dt="2020-10-22T14:47:44.157" v="7194" actId="1076"/>
          <ac:picMkLst>
            <pc:docMk/>
            <pc:sldMk cId="4255639729" sldId="265"/>
            <ac:picMk id="3" creationId="{43B8A5C5-6ABB-4BF0-B905-83F3BD1F4C3E}"/>
          </ac:picMkLst>
        </pc:picChg>
        <pc:picChg chg="del">
          <ac:chgData name="Nafus, Aleta M" userId="b1ba26ab-b2da-4c41-b33e-fd6766e2bc80" providerId="ADAL" clId="{0C3F7434-0D48-4E7D-B058-95B96F4A0596}" dt="2020-10-20T17:31:52.585" v="243" actId="478"/>
          <ac:picMkLst>
            <pc:docMk/>
            <pc:sldMk cId="4255639729" sldId="265"/>
            <ac:picMk id="4" creationId="{00000000-0000-0000-0000-000000000000}"/>
          </ac:picMkLst>
        </pc:picChg>
        <pc:picChg chg="ord">
          <ac:chgData name="Nafus, Aleta M" userId="b1ba26ab-b2da-4c41-b33e-fd6766e2bc80" providerId="ADAL" clId="{0C3F7434-0D48-4E7D-B058-95B96F4A0596}" dt="2020-10-20T17:31:41.377" v="241" actId="166"/>
          <ac:picMkLst>
            <pc:docMk/>
            <pc:sldMk cId="4255639729" sldId="265"/>
            <ac:picMk id="11" creationId="{00000000-0000-0000-0000-000000000000}"/>
          </ac:picMkLst>
        </pc:picChg>
      </pc:sldChg>
      <pc:sldChg chg="addSp modSp add mod ord modNotesTx">
        <pc:chgData name="Nafus, Aleta M" userId="b1ba26ab-b2da-4c41-b33e-fd6766e2bc80" providerId="ADAL" clId="{0C3F7434-0D48-4E7D-B058-95B96F4A0596}" dt="2020-10-22T19:03:31.306" v="8833" actId="20577"/>
        <pc:sldMkLst>
          <pc:docMk/>
          <pc:sldMk cId="1497576831" sldId="266"/>
        </pc:sldMkLst>
        <pc:spChg chg="mod">
          <ac:chgData name="Nafus, Aleta M" userId="b1ba26ab-b2da-4c41-b33e-fd6766e2bc80" providerId="ADAL" clId="{0C3F7434-0D48-4E7D-B058-95B96F4A0596}" dt="2020-10-20T18:32:05.960" v="2827" actId="14100"/>
          <ac:spMkLst>
            <pc:docMk/>
            <pc:sldMk cId="1497576831" sldId="266"/>
            <ac:spMk id="2" creationId="{00000000-0000-0000-0000-000000000000}"/>
          </ac:spMkLst>
        </pc:spChg>
        <pc:spChg chg="mod">
          <ac:chgData name="Nafus, Aleta M" userId="b1ba26ab-b2da-4c41-b33e-fd6766e2bc80" providerId="ADAL" clId="{0C3F7434-0D48-4E7D-B058-95B96F4A0596}" dt="2020-10-20T18:33:54.183" v="2972" actId="20577"/>
          <ac:spMkLst>
            <pc:docMk/>
            <pc:sldMk cId="1497576831" sldId="266"/>
            <ac:spMk id="3" creationId="{00000000-0000-0000-0000-000000000000}"/>
          </ac:spMkLst>
        </pc:spChg>
        <pc:picChg chg="add">
          <ac:chgData name="Nafus, Aleta M" userId="b1ba26ab-b2da-4c41-b33e-fd6766e2bc80" providerId="ADAL" clId="{0C3F7434-0D48-4E7D-B058-95B96F4A0596}" dt="2020-10-20T18:34:07.214" v="2973" actId="22"/>
          <ac:picMkLst>
            <pc:docMk/>
            <pc:sldMk cId="1497576831" sldId="266"/>
            <ac:picMk id="5" creationId="{4614C554-01BC-4CD7-9E92-9AC54B7016DC}"/>
          </ac:picMkLst>
        </pc:picChg>
      </pc:sldChg>
      <pc:sldChg chg="addSp modSp add mod delCm modNotesTx">
        <pc:chgData name="Nafus, Aleta M" userId="b1ba26ab-b2da-4c41-b33e-fd6766e2bc80" providerId="ADAL" clId="{0C3F7434-0D48-4E7D-B058-95B96F4A0596}" dt="2020-10-28T03:28:36.915" v="14007" actId="1592"/>
        <pc:sldMkLst>
          <pc:docMk/>
          <pc:sldMk cId="2272600278" sldId="267"/>
        </pc:sldMkLst>
        <pc:spChg chg="mod">
          <ac:chgData name="Nafus, Aleta M" userId="b1ba26ab-b2da-4c41-b33e-fd6766e2bc80" providerId="ADAL" clId="{0C3F7434-0D48-4E7D-B058-95B96F4A0596}" dt="2020-10-20T18:45:12.107" v="3044" actId="14100"/>
          <ac:spMkLst>
            <pc:docMk/>
            <pc:sldMk cId="2272600278" sldId="267"/>
            <ac:spMk id="2" creationId="{00000000-0000-0000-0000-000000000000}"/>
          </ac:spMkLst>
        </pc:spChg>
        <pc:spChg chg="mod">
          <ac:chgData name="Nafus, Aleta M" userId="b1ba26ab-b2da-4c41-b33e-fd6766e2bc80" providerId="ADAL" clId="{0C3F7434-0D48-4E7D-B058-95B96F4A0596}" dt="2020-10-20T18:47:17.482" v="3254" actId="27636"/>
          <ac:spMkLst>
            <pc:docMk/>
            <pc:sldMk cId="2272600278" sldId="267"/>
            <ac:spMk id="3" creationId="{00000000-0000-0000-0000-000000000000}"/>
          </ac:spMkLst>
        </pc:spChg>
        <pc:picChg chg="add mod modCrop">
          <ac:chgData name="Nafus, Aleta M" userId="b1ba26ab-b2da-4c41-b33e-fd6766e2bc80" providerId="ADAL" clId="{0C3F7434-0D48-4E7D-B058-95B96F4A0596}" dt="2020-10-20T18:49:24.002" v="3267" actId="1076"/>
          <ac:picMkLst>
            <pc:docMk/>
            <pc:sldMk cId="2272600278" sldId="267"/>
            <ac:picMk id="5" creationId="{CE1D6FC5-C7A4-4DA7-9FAB-F747829A0BF8}"/>
          </ac:picMkLst>
        </pc:picChg>
      </pc:sldChg>
      <pc:sldChg chg="addSp delSp modSp add mod ord modNotesTx">
        <pc:chgData name="Nafus, Aleta M" userId="b1ba26ab-b2da-4c41-b33e-fd6766e2bc80" providerId="ADAL" clId="{0C3F7434-0D48-4E7D-B058-95B96F4A0596}" dt="2020-10-22T14:57:24.024" v="7822" actId="20577"/>
        <pc:sldMkLst>
          <pc:docMk/>
          <pc:sldMk cId="4102867628" sldId="268"/>
        </pc:sldMkLst>
        <pc:spChg chg="mod">
          <ac:chgData name="Nafus, Aleta M" userId="b1ba26ab-b2da-4c41-b33e-fd6766e2bc80" providerId="ADAL" clId="{0C3F7434-0D48-4E7D-B058-95B96F4A0596}" dt="2020-10-20T18:02:25.408" v="1424" actId="14100"/>
          <ac:spMkLst>
            <pc:docMk/>
            <pc:sldMk cId="4102867628" sldId="268"/>
            <ac:spMk id="2" creationId="{00000000-0000-0000-0000-000000000000}"/>
          </ac:spMkLst>
        </pc:spChg>
        <pc:spChg chg="mod">
          <ac:chgData name="Nafus, Aleta M" userId="b1ba26ab-b2da-4c41-b33e-fd6766e2bc80" providerId="ADAL" clId="{0C3F7434-0D48-4E7D-B058-95B96F4A0596}" dt="2020-10-20T18:03:41.085" v="1463"/>
          <ac:spMkLst>
            <pc:docMk/>
            <pc:sldMk cId="4102867628" sldId="268"/>
            <ac:spMk id="3" creationId="{00000000-0000-0000-0000-000000000000}"/>
          </ac:spMkLst>
        </pc:spChg>
        <pc:spChg chg="mod">
          <ac:chgData name="Nafus, Aleta M" userId="b1ba26ab-b2da-4c41-b33e-fd6766e2bc80" providerId="ADAL" clId="{0C3F7434-0D48-4E7D-B058-95B96F4A0596}" dt="2020-10-20T18:13:25.021" v="1464"/>
          <ac:spMkLst>
            <pc:docMk/>
            <pc:sldMk cId="4102867628" sldId="268"/>
            <ac:spMk id="5" creationId="{3EE36F4A-47F3-49AA-89D9-446B236B4F47}"/>
          </ac:spMkLst>
        </pc:spChg>
        <pc:spChg chg="mod">
          <ac:chgData name="Nafus, Aleta M" userId="b1ba26ab-b2da-4c41-b33e-fd6766e2bc80" providerId="ADAL" clId="{0C3F7434-0D48-4E7D-B058-95B96F4A0596}" dt="2020-10-20T18:13:25.021" v="1464"/>
          <ac:spMkLst>
            <pc:docMk/>
            <pc:sldMk cId="4102867628" sldId="268"/>
            <ac:spMk id="6" creationId="{D67BD839-7490-4C67-BA57-AAA904E3F634}"/>
          </ac:spMkLst>
        </pc:spChg>
        <pc:spChg chg="add del">
          <ac:chgData name="Nafus, Aleta M" userId="b1ba26ab-b2da-4c41-b33e-fd6766e2bc80" providerId="ADAL" clId="{0C3F7434-0D48-4E7D-B058-95B96F4A0596}" dt="2020-10-20T18:14:44.181" v="1503" actId="478"/>
          <ac:spMkLst>
            <pc:docMk/>
            <pc:sldMk cId="4102867628" sldId="268"/>
            <ac:spMk id="8" creationId="{4B25D566-15DC-4447-A7FA-93E70B2AB622}"/>
          </ac:spMkLst>
        </pc:spChg>
        <pc:spChg chg="add del">
          <ac:chgData name="Nafus, Aleta M" userId="b1ba26ab-b2da-4c41-b33e-fd6766e2bc80" providerId="ADAL" clId="{0C3F7434-0D48-4E7D-B058-95B96F4A0596}" dt="2020-10-20T18:14:44.181" v="1503" actId="478"/>
          <ac:spMkLst>
            <pc:docMk/>
            <pc:sldMk cId="4102867628" sldId="268"/>
            <ac:spMk id="10" creationId="{D4BA9180-196C-4206-BA9D-016D06BB8AB4}"/>
          </ac:spMkLst>
        </pc:spChg>
        <pc:spChg chg="add del">
          <ac:chgData name="Nafus, Aleta M" userId="b1ba26ab-b2da-4c41-b33e-fd6766e2bc80" providerId="ADAL" clId="{0C3F7434-0D48-4E7D-B058-95B96F4A0596}" dt="2020-10-20T18:14:44.181" v="1503" actId="478"/>
          <ac:spMkLst>
            <pc:docMk/>
            <pc:sldMk cId="4102867628" sldId="268"/>
            <ac:spMk id="12" creationId="{1224A0B7-ABD0-4F97-82F9-9EDDF5E2C060}"/>
          </ac:spMkLst>
        </pc:spChg>
        <pc:spChg chg="add mod">
          <ac:chgData name="Nafus, Aleta M" userId="b1ba26ab-b2da-4c41-b33e-fd6766e2bc80" providerId="ADAL" clId="{0C3F7434-0D48-4E7D-B058-95B96F4A0596}" dt="2020-10-20T18:15:16.923" v="1505" actId="1076"/>
          <ac:spMkLst>
            <pc:docMk/>
            <pc:sldMk cId="4102867628" sldId="268"/>
            <ac:spMk id="14" creationId="{6592D42B-79A3-4EBC-AF5F-D2207BC9823F}"/>
          </ac:spMkLst>
        </pc:spChg>
        <pc:spChg chg="add mod">
          <ac:chgData name="Nafus, Aleta M" userId="b1ba26ab-b2da-4c41-b33e-fd6766e2bc80" providerId="ADAL" clId="{0C3F7434-0D48-4E7D-B058-95B96F4A0596}" dt="2020-10-20T18:15:16.923" v="1505" actId="1076"/>
          <ac:spMkLst>
            <pc:docMk/>
            <pc:sldMk cId="4102867628" sldId="268"/>
            <ac:spMk id="16" creationId="{DAA30CD4-9153-4C17-A56C-1F10862BA190}"/>
          </ac:spMkLst>
        </pc:spChg>
        <pc:spChg chg="add mod">
          <ac:chgData name="Nafus, Aleta M" userId="b1ba26ab-b2da-4c41-b33e-fd6766e2bc80" providerId="ADAL" clId="{0C3F7434-0D48-4E7D-B058-95B96F4A0596}" dt="2020-10-20T18:15:16.923" v="1505" actId="1076"/>
          <ac:spMkLst>
            <pc:docMk/>
            <pc:sldMk cId="4102867628" sldId="268"/>
            <ac:spMk id="18" creationId="{E2888D1B-C1A9-4F8A-A757-C35D17057FC4}"/>
          </ac:spMkLst>
        </pc:spChg>
        <pc:spChg chg="add mod">
          <ac:chgData name="Nafus, Aleta M" userId="b1ba26ab-b2da-4c41-b33e-fd6766e2bc80" providerId="ADAL" clId="{0C3F7434-0D48-4E7D-B058-95B96F4A0596}" dt="2020-10-20T18:15:40.930" v="1507" actId="1076"/>
          <ac:spMkLst>
            <pc:docMk/>
            <pc:sldMk cId="4102867628" sldId="268"/>
            <ac:spMk id="20" creationId="{B7CE3133-C143-4397-A18F-4B6B44966AAC}"/>
          </ac:spMkLst>
        </pc:spChg>
        <pc:spChg chg="add mod">
          <ac:chgData name="Nafus, Aleta M" userId="b1ba26ab-b2da-4c41-b33e-fd6766e2bc80" providerId="ADAL" clId="{0C3F7434-0D48-4E7D-B058-95B96F4A0596}" dt="2020-10-20T18:15:40.930" v="1507" actId="1076"/>
          <ac:spMkLst>
            <pc:docMk/>
            <pc:sldMk cId="4102867628" sldId="268"/>
            <ac:spMk id="22" creationId="{6E959457-4FCB-4F04-9985-00670F760362}"/>
          </ac:spMkLst>
        </pc:spChg>
        <pc:spChg chg="add mod">
          <ac:chgData name="Nafus, Aleta M" userId="b1ba26ab-b2da-4c41-b33e-fd6766e2bc80" providerId="ADAL" clId="{0C3F7434-0D48-4E7D-B058-95B96F4A0596}" dt="2020-10-20T18:15:40.930" v="1507" actId="1076"/>
          <ac:spMkLst>
            <pc:docMk/>
            <pc:sldMk cId="4102867628" sldId="268"/>
            <ac:spMk id="24" creationId="{B1E7FC54-50C1-4DF5-9A53-CC693CCB53E5}"/>
          </ac:spMkLst>
        </pc:spChg>
        <pc:grpChg chg="add mod">
          <ac:chgData name="Nafus, Aleta M" userId="b1ba26ab-b2da-4c41-b33e-fd6766e2bc80" providerId="ADAL" clId="{0C3F7434-0D48-4E7D-B058-95B96F4A0596}" dt="2020-10-20T18:13:44.394" v="1501" actId="1038"/>
          <ac:grpSpMkLst>
            <pc:docMk/>
            <pc:sldMk cId="4102867628" sldId="268"/>
            <ac:grpSpMk id="4" creationId="{99AAF528-E0B4-4613-9005-1DF4587FC684}"/>
          </ac:grpSpMkLst>
        </pc:grpChg>
      </pc:sldChg>
      <pc:sldChg chg="addSp modSp add mod delCm modNotesTx">
        <pc:chgData name="Nafus, Aleta M" userId="b1ba26ab-b2da-4c41-b33e-fd6766e2bc80" providerId="ADAL" clId="{0C3F7434-0D48-4E7D-B058-95B96F4A0596}" dt="2020-10-28T03:29:05.519" v="14008" actId="1592"/>
        <pc:sldMkLst>
          <pc:docMk/>
          <pc:sldMk cId="195451595" sldId="269"/>
        </pc:sldMkLst>
        <pc:spChg chg="mod">
          <ac:chgData name="Nafus, Aleta M" userId="b1ba26ab-b2da-4c41-b33e-fd6766e2bc80" providerId="ADAL" clId="{0C3F7434-0D48-4E7D-B058-95B96F4A0596}" dt="2020-10-20T20:32:55.537" v="5683" actId="14100"/>
          <ac:spMkLst>
            <pc:docMk/>
            <pc:sldMk cId="195451595" sldId="269"/>
            <ac:spMk id="2" creationId="{00000000-0000-0000-0000-000000000000}"/>
          </ac:spMkLst>
        </pc:spChg>
        <pc:spChg chg="mod">
          <ac:chgData name="Nafus, Aleta M" userId="b1ba26ab-b2da-4c41-b33e-fd6766e2bc80" providerId="ADAL" clId="{0C3F7434-0D48-4E7D-B058-95B96F4A0596}" dt="2020-10-20T20:33:08.189" v="5685" actId="20577"/>
          <ac:spMkLst>
            <pc:docMk/>
            <pc:sldMk cId="195451595" sldId="269"/>
            <ac:spMk id="3" creationId="{00000000-0000-0000-0000-000000000000}"/>
          </ac:spMkLst>
        </pc:spChg>
        <pc:picChg chg="add mod modCrop">
          <ac:chgData name="Nafus, Aleta M" userId="b1ba26ab-b2da-4c41-b33e-fd6766e2bc80" providerId="ADAL" clId="{0C3F7434-0D48-4E7D-B058-95B96F4A0596}" dt="2020-10-20T18:53:00.490" v="3424" actId="1037"/>
          <ac:picMkLst>
            <pc:docMk/>
            <pc:sldMk cId="195451595" sldId="269"/>
            <ac:picMk id="5" creationId="{BBC012A8-AE6B-4AFC-B6BF-B6A46DB6FEAF}"/>
          </ac:picMkLst>
        </pc:picChg>
      </pc:sldChg>
      <pc:sldChg chg="modSp add mod delCm modNotesTx">
        <pc:chgData name="Nafus, Aleta M" userId="b1ba26ab-b2da-4c41-b33e-fd6766e2bc80" providerId="ADAL" clId="{0C3F7434-0D48-4E7D-B058-95B96F4A0596}" dt="2020-10-28T03:30:13.612" v="14013" actId="1592"/>
        <pc:sldMkLst>
          <pc:docMk/>
          <pc:sldMk cId="3892364077" sldId="270"/>
        </pc:sldMkLst>
        <pc:spChg chg="mod">
          <ac:chgData name="Nafus, Aleta M" userId="b1ba26ab-b2da-4c41-b33e-fd6766e2bc80" providerId="ADAL" clId="{0C3F7434-0D48-4E7D-B058-95B96F4A0596}" dt="2020-10-20T20:32:13.395" v="5680" actId="14100"/>
          <ac:spMkLst>
            <pc:docMk/>
            <pc:sldMk cId="3892364077" sldId="270"/>
            <ac:spMk id="2" creationId="{00000000-0000-0000-0000-000000000000}"/>
          </ac:spMkLst>
        </pc:spChg>
        <pc:spChg chg="mod">
          <ac:chgData name="Nafus, Aleta M" userId="b1ba26ab-b2da-4c41-b33e-fd6766e2bc80" providerId="ADAL" clId="{0C3F7434-0D48-4E7D-B058-95B96F4A0596}" dt="2020-10-28T03:29:59.195" v="14012" actId="207"/>
          <ac:spMkLst>
            <pc:docMk/>
            <pc:sldMk cId="3892364077" sldId="270"/>
            <ac:spMk id="3" creationId="{00000000-0000-0000-0000-000000000000}"/>
          </ac:spMkLst>
        </pc:spChg>
      </pc:sldChg>
      <pc:sldChg chg="addSp delSp modSp new mod modNotesTx">
        <pc:chgData name="Nafus, Aleta M" userId="b1ba26ab-b2da-4c41-b33e-fd6766e2bc80" providerId="ADAL" clId="{0C3F7434-0D48-4E7D-B058-95B96F4A0596}" dt="2020-10-22T19:33:39.606" v="12130" actId="6549"/>
        <pc:sldMkLst>
          <pc:docMk/>
          <pc:sldMk cId="4258063357" sldId="271"/>
        </pc:sldMkLst>
        <pc:spChg chg="mod">
          <ac:chgData name="Nafus, Aleta M" userId="b1ba26ab-b2da-4c41-b33e-fd6766e2bc80" providerId="ADAL" clId="{0C3F7434-0D48-4E7D-B058-95B96F4A0596}" dt="2020-10-20T19:53:46.964" v="4634" actId="14100"/>
          <ac:spMkLst>
            <pc:docMk/>
            <pc:sldMk cId="4258063357" sldId="271"/>
            <ac:spMk id="2" creationId="{4622CC13-8296-4947-9398-21D7B318C5EC}"/>
          </ac:spMkLst>
        </pc:spChg>
        <pc:spChg chg="mod">
          <ac:chgData name="Nafus, Aleta M" userId="b1ba26ab-b2da-4c41-b33e-fd6766e2bc80" providerId="ADAL" clId="{0C3F7434-0D48-4E7D-B058-95B96F4A0596}" dt="2020-10-22T19:23:04.497" v="11140" actId="20577"/>
          <ac:spMkLst>
            <pc:docMk/>
            <pc:sldMk cId="4258063357" sldId="271"/>
            <ac:spMk id="3" creationId="{B5B86133-2ADF-4355-BC5C-A9F5DE5B3ED7}"/>
          </ac:spMkLst>
        </pc:spChg>
        <pc:spChg chg="add del mod">
          <ac:chgData name="Nafus, Aleta M" userId="b1ba26ab-b2da-4c41-b33e-fd6766e2bc80" providerId="ADAL" clId="{0C3F7434-0D48-4E7D-B058-95B96F4A0596}" dt="2020-10-22T19:30:08.226" v="11775" actId="22"/>
          <ac:spMkLst>
            <pc:docMk/>
            <pc:sldMk cId="4258063357" sldId="271"/>
            <ac:spMk id="6" creationId="{DDD77DC3-E69E-42BF-9B73-398D8E669A61}"/>
          </ac:spMkLst>
        </pc:spChg>
        <pc:picChg chg="add mod">
          <ac:chgData name="Nafus, Aleta M" userId="b1ba26ab-b2da-4c41-b33e-fd6766e2bc80" providerId="ADAL" clId="{0C3F7434-0D48-4E7D-B058-95B96F4A0596}" dt="2020-10-20T20:18:45.555" v="4949" actId="1076"/>
          <ac:picMkLst>
            <pc:docMk/>
            <pc:sldMk cId="4258063357" sldId="271"/>
            <ac:picMk id="5" creationId="{5149E0C5-D688-4AAD-964C-46C309C197F6}"/>
          </ac:picMkLst>
        </pc:picChg>
      </pc:sldChg>
      <pc:sldChg chg="addSp modSp new mod modNotesTx">
        <pc:chgData name="Nafus, Aleta M" userId="b1ba26ab-b2da-4c41-b33e-fd6766e2bc80" providerId="ADAL" clId="{0C3F7434-0D48-4E7D-B058-95B96F4A0596}" dt="2020-10-22T19:55:19.619" v="13986" actId="20577"/>
        <pc:sldMkLst>
          <pc:docMk/>
          <pc:sldMk cId="2678880774" sldId="272"/>
        </pc:sldMkLst>
        <pc:spChg chg="mod">
          <ac:chgData name="Nafus, Aleta M" userId="b1ba26ab-b2da-4c41-b33e-fd6766e2bc80" providerId="ADAL" clId="{0C3F7434-0D48-4E7D-B058-95B96F4A0596}" dt="2020-10-20T20:33:39.087" v="5723" actId="20577"/>
          <ac:spMkLst>
            <pc:docMk/>
            <pc:sldMk cId="2678880774" sldId="272"/>
            <ac:spMk id="2" creationId="{9457044B-70F6-415D-84E0-73ACF9D58572}"/>
          </ac:spMkLst>
        </pc:spChg>
        <pc:spChg chg="mod">
          <ac:chgData name="Nafus, Aleta M" userId="b1ba26ab-b2da-4c41-b33e-fd6766e2bc80" providerId="ADAL" clId="{0C3F7434-0D48-4E7D-B058-95B96F4A0596}" dt="2020-10-20T20:35:30.186" v="5814" actId="122"/>
          <ac:spMkLst>
            <pc:docMk/>
            <pc:sldMk cId="2678880774" sldId="272"/>
            <ac:spMk id="3" creationId="{22727F5D-CB3A-4AB6-B4ED-87723B8884E4}"/>
          </ac:spMkLst>
        </pc:spChg>
        <pc:picChg chg="add mod">
          <ac:chgData name="Nafus, Aleta M" userId="b1ba26ab-b2da-4c41-b33e-fd6766e2bc80" providerId="ADAL" clId="{0C3F7434-0D48-4E7D-B058-95B96F4A0596}" dt="2020-10-20T20:35:53.408" v="5817" actId="14100"/>
          <ac:picMkLst>
            <pc:docMk/>
            <pc:sldMk cId="2678880774" sldId="272"/>
            <ac:picMk id="5" creationId="{851F712C-674F-4C30-8BA8-2D8058AEB6C8}"/>
          </ac:picMkLst>
        </pc:picChg>
      </pc:sldChg>
      <pc:sldChg chg="addSp delSp modSp add mod modNotesTx">
        <pc:chgData name="Nafus, Aleta M" userId="b1ba26ab-b2da-4c41-b33e-fd6766e2bc80" providerId="ADAL" clId="{0C3F7434-0D48-4E7D-B058-95B96F4A0596}" dt="2020-10-22T19:40:02.369" v="13028" actId="6549"/>
        <pc:sldMkLst>
          <pc:docMk/>
          <pc:sldMk cId="3727238826" sldId="273"/>
        </pc:sldMkLst>
        <pc:spChg chg="mod">
          <ac:chgData name="Nafus, Aleta M" userId="b1ba26ab-b2da-4c41-b33e-fd6766e2bc80" providerId="ADAL" clId="{0C3F7434-0D48-4E7D-B058-95B96F4A0596}" dt="2020-10-20T19:52:39.538" v="4592" actId="14100"/>
          <ac:spMkLst>
            <pc:docMk/>
            <pc:sldMk cId="3727238826" sldId="273"/>
            <ac:spMk id="2" creationId="{4622CC13-8296-4947-9398-21D7B318C5EC}"/>
          </ac:spMkLst>
        </pc:spChg>
        <pc:spChg chg="mod">
          <ac:chgData name="Nafus, Aleta M" userId="b1ba26ab-b2da-4c41-b33e-fd6766e2bc80" providerId="ADAL" clId="{0C3F7434-0D48-4E7D-B058-95B96F4A0596}" dt="2020-10-20T20:23:54.245" v="5142" actId="14100"/>
          <ac:spMkLst>
            <pc:docMk/>
            <pc:sldMk cId="3727238826" sldId="273"/>
            <ac:spMk id="3" creationId="{B5B86133-2ADF-4355-BC5C-A9F5DE5B3ED7}"/>
          </ac:spMkLst>
        </pc:spChg>
        <pc:picChg chg="add mod">
          <ac:chgData name="Nafus, Aleta M" userId="b1ba26ab-b2da-4c41-b33e-fd6766e2bc80" providerId="ADAL" clId="{0C3F7434-0D48-4E7D-B058-95B96F4A0596}" dt="2020-10-20T20:23:59.020" v="5143" actId="14100"/>
          <ac:picMkLst>
            <pc:docMk/>
            <pc:sldMk cId="3727238826" sldId="273"/>
            <ac:picMk id="4" creationId="{4FB67B2D-115C-4CBA-B720-9C23BD4FFD91}"/>
          </ac:picMkLst>
        </pc:picChg>
        <pc:picChg chg="del">
          <ac:chgData name="Nafus, Aleta M" userId="b1ba26ab-b2da-4c41-b33e-fd6766e2bc80" providerId="ADAL" clId="{0C3F7434-0D48-4E7D-B058-95B96F4A0596}" dt="2020-10-20T19:51:39.096" v="4559" actId="478"/>
          <ac:picMkLst>
            <pc:docMk/>
            <pc:sldMk cId="3727238826" sldId="273"/>
            <ac:picMk id="5" creationId="{5149E0C5-D688-4AAD-964C-46C309C197F6}"/>
          </ac:picMkLst>
        </pc:picChg>
      </pc:sldChg>
      <pc:sldChg chg="addSp delSp modSp add mod modNotesTx">
        <pc:chgData name="Nafus, Aleta M" userId="b1ba26ab-b2da-4c41-b33e-fd6766e2bc80" providerId="ADAL" clId="{0C3F7434-0D48-4E7D-B058-95B96F4A0596}" dt="2020-10-22T19:48:38.092" v="13574" actId="6549"/>
        <pc:sldMkLst>
          <pc:docMk/>
          <pc:sldMk cId="2498758440" sldId="274"/>
        </pc:sldMkLst>
        <pc:spChg chg="mod">
          <ac:chgData name="Nafus, Aleta M" userId="b1ba26ab-b2da-4c41-b33e-fd6766e2bc80" providerId="ADAL" clId="{0C3F7434-0D48-4E7D-B058-95B96F4A0596}" dt="2020-10-20T20:17:26.349" v="4939" actId="14100"/>
          <ac:spMkLst>
            <pc:docMk/>
            <pc:sldMk cId="2498758440" sldId="274"/>
            <ac:spMk id="3" creationId="{B5B86133-2ADF-4355-BC5C-A9F5DE5B3ED7}"/>
          </ac:spMkLst>
        </pc:spChg>
        <pc:picChg chg="del">
          <ac:chgData name="Nafus, Aleta M" userId="b1ba26ab-b2da-4c41-b33e-fd6766e2bc80" providerId="ADAL" clId="{0C3F7434-0D48-4E7D-B058-95B96F4A0596}" dt="2020-10-20T20:14:13.250" v="4873" actId="478"/>
          <ac:picMkLst>
            <pc:docMk/>
            <pc:sldMk cId="2498758440" sldId="274"/>
            <ac:picMk id="4" creationId="{4FB67B2D-115C-4CBA-B720-9C23BD4FFD91}"/>
          </ac:picMkLst>
        </pc:picChg>
        <pc:picChg chg="add mod modCrop">
          <ac:chgData name="Nafus, Aleta M" userId="b1ba26ab-b2da-4c41-b33e-fd6766e2bc80" providerId="ADAL" clId="{0C3F7434-0D48-4E7D-B058-95B96F4A0596}" dt="2020-10-20T20:16:32.697" v="4912" actId="1038"/>
          <ac:picMkLst>
            <pc:docMk/>
            <pc:sldMk cId="2498758440" sldId="274"/>
            <ac:picMk id="6" creationId="{C8EB93DE-2012-4C1A-887D-25E895159E08}"/>
          </ac:picMkLst>
        </pc:picChg>
      </pc:sldChg>
      <pc:sldChg chg="addSp delSp modSp add mod ord modNotesTx">
        <pc:chgData name="Nafus, Aleta M" userId="b1ba26ab-b2da-4c41-b33e-fd6766e2bc80" providerId="ADAL" clId="{0C3F7434-0D48-4E7D-B058-95B96F4A0596}" dt="2020-10-20T20:27:49.045" v="5226"/>
        <pc:sldMkLst>
          <pc:docMk/>
          <pc:sldMk cId="2964629800" sldId="275"/>
        </pc:sldMkLst>
        <pc:spChg chg="mod">
          <ac:chgData name="Nafus, Aleta M" userId="b1ba26ab-b2da-4c41-b33e-fd6766e2bc80" providerId="ADAL" clId="{0C3F7434-0D48-4E7D-B058-95B96F4A0596}" dt="2020-10-20T20:22:57.921" v="5135" actId="27636"/>
          <ac:spMkLst>
            <pc:docMk/>
            <pc:sldMk cId="2964629800" sldId="275"/>
            <ac:spMk id="3" creationId="{B5B86133-2ADF-4355-BC5C-A9F5DE5B3ED7}"/>
          </ac:spMkLst>
        </pc:spChg>
        <pc:picChg chg="add mod modCrop">
          <ac:chgData name="Nafus, Aleta M" userId="b1ba26ab-b2da-4c41-b33e-fd6766e2bc80" providerId="ADAL" clId="{0C3F7434-0D48-4E7D-B058-95B96F4A0596}" dt="2020-10-20T20:27:36.821" v="5225" actId="1035"/>
          <ac:picMkLst>
            <pc:docMk/>
            <pc:sldMk cId="2964629800" sldId="275"/>
            <ac:picMk id="4" creationId="{91A9ED07-FDD2-4906-ABB1-8B5ABA9D3E7C}"/>
          </ac:picMkLst>
        </pc:picChg>
        <pc:picChg chg="del">
          <ac:chgData name="Nafus, Aleta M" userId="b1ba26ab-b2da-4c41-b33e-fd6766e2bc80" providerId="ADAL" clId="{0C3F7434-0D48-4E7D-B058-95B96F4A0596}" dt="2020-10-20T20:23:07.587" v="5136" actId="478"/>
          <ac:picMkLst>
            <pc:docMk/>
            <pc:sldMk cId="2964629800" sldId="275"/>
            <ac:picMk id="5" creationId="{5149E0C5-D688-4AAD-964C-46C309C197F6}"/>
          </ac:picMkLst>
        </pc:picChg>
      </pc:sldChg>
      <pc:sldChg chg="add del ord">
        <pc:chgData name="Nafus, Aleta M" userId="b1ba26ab-b2da-4c41-b33e-fd6766e2bc80" providerId="ADAL" clId="{0C3F7434-0D48-4E7D-B058-95B96F4A0596}" dt="2020-10-20T20:20:40.046" v="4994" actId="2696"/>
        <pc:sldMkLst>
          <pc:docMk/>
          <pc:sldMk cId="4185839277" sldId="275"/>
        </pc:sldMkLst>
      </pc:sldChg>
      <pc:sldChg chg="add del">
        <pc:chgData name="Nafus, Aleta M" userId="b1ba26ab-b2da-4c41-b33e-fd6766e2bc80" providerId="ADAL" clId="{0C3F7434-0D48-4E7D-B058-95B96F4A0596}" dt="2020-10-28T03:43:37.784" v="14015" actId="2696"/>
        <pc:sldMkLst>
          <pc:docMk/>
          <pc:sldMk cId="0" sldId="276"/>
        </pc:sldMkLst>
      </pc:sldChg>
      <pc:sldChg chg="add del">
        <pc:chgData name="Nafus, Aleta M" userId="b1ba26ab-b2da-4c41-b33e-fd6766e2bc80" providerId="ADAL" clId="{0C3F7434-0D48-4E7D-B058-95B96F4A0596}" dt="2020-10-28T03:43:37.784" v="14015" actId="2696"/>
        <pc:sldMkLst>
          <pc:docMk/>
          <pc:sldMk cId="0" sldId="277"/>
        </pc:sldMkLst>
      </pc:sldChg>
      <pc:sldChg chg="add del">
        <pc:chgData name="Nafus, Aleta M" userId="b1ba26ab-b2da-4c41-b33e-fd6766e2bc80" providerId="ADAL" clId="{0C3F7434-0D48-4E7D-B058-95B96F4A0596}" dt="2020-10-28T03:43:37.784" v="14015" actId="2696"/>
        <pc:sldMkLst>
          <pc:docMk/>
          <pc:sldMk cId="0" sldId="278"/>
        </pc:sldMkLst>
      </pc:sldChg>
      <pc:sldChg chg="add del">
        <pc:chgData name="Nafus, Aleta M" userId="b1ba26ab-b2da-4c41-b33e-fd6766e2bc80" providerId="ADAL" clId="{0C3F7434-0D48-4E7D-B058-95B96F4A0596}" dt="2020-10-28T03:43:37.784" v="14015" actId="2696"/>
        <pc:sldMkLst>
          <pc:docMk/>
          <pc:sldMk cId="0" sldId="279"/>
        </pc:sldMkLst>
      </pc:sldChg>
      <pc:sldChg chg="modSp add mod modNotesTx">
        <pc:chgData name="Nafus, Aleta M" userId="b1ba26ab-b2da-4c41-b33e-fd6766e2bc80" providerId="ADAL" clId="{0C3F7434-0D48-4E7D-B058-95B96F4A0596}" dt="2020-10-23T22:14:26.140" v="14002" actId="5793"/>
        <pc:sldMkLst>
          <pc:docMk/>
          <pc:sldMk cId="1565971658" sldId="280"/>
        </pc:sldMkLst>
        <pc:spChg chg="mod">
          <ac:chgData name="Nafus, Aleta M" userId="b1ba26ab-b2da-4c41-b33e-fd6766e2bc80" providerId="ADAL" clId="{0C3F7434-0D48-4E7D-B058-95B96F4A0596}" dt="2020-10-23T22:14:26.140" v="14002" actId="5793"/>
          <ac:spMkLst>
            <pc:docMk/>
            <pc:sldMk cId="1565971658" sldId="280"/>
            <ac:spMk id="3" creationId="{00000000-0000-0000-0000-000000000000}"/>
          </ac:spMkLst>
        </pc:spChg>
        <pc:cxnChg chg="mod">
          <ac:chgData name="Nafus, Aleta M" userId="b1ba26ab-b2da-4c41-b33e-fd6766e2bc80" providerId="ADAL" clId="{0C3F7434-0D48-4E7D-B058-95B96F4A0596}" dt="2020-10-23T22:13:52.224" v="13992" actId="692"/>
          <ac:cxnSpMkLst>
            <pc:docMk/>
            <pc:sldMk cId="1565971658" sldId="280"/>
            <ac:cxnSpMk id="5" creationId="{A0A70919-FE03-43E7-97E6-CAA72B14981E}"/>
          </ac:cxnSpMkLst>
        </pc:cxnChg>
      </pc:sldChg>
    </pc:docChg>
  </pc:docChgLst>
  <pc:docChgLst>
    <pc:chgData clId="Web-{B0F43F6C-629A-A00D-2A32-88361FFBFCD3}"/>
    <pc:docChg chg="modSld">
      <pc:chgData name="" userId="" providerId="" clId="Web-{B0F43F6C-629A-A00D-2A32-88361FFBFCD3}" dt="2020-10-21T23:13:35.512" v="193"/>
      <pc:docMkLst>
        <pc:docMk/>
      </pc:docMkLst>
      <pc:sldChg chg="modNotes">
        <pc:chgData name="" userId="" providerId="" clId="Web-{B0F43F6C-629A-A00D-2A32-88361FFBFCD3}" dt="2020-10-21T23:13:35.512" v="193"/>
        <pc:sldMkLst>
          <pc:docMk/>
          <pc:sldMk cId="1497576831" sldId="266"/>
        </pc:sldMkLst>
      </pc:sldChg>
    </pc:docChg>
  </pc:docChgLst>
  <pc:docChgLst>
    <pc:chgData name="Reynolds, Lindsay V" userId="S::lreynolds@blm.gov::e9f914f2-ba97-4d84-bb94-be566515f307" providerId="AD" clId="Web-{D1617941-A9CA-3422-7836-709D14FDC510}"/>
    <pc:docChg chg="modSld">
      <pc:chgData name="Reynolds, Lindsay V" userId="S::lreynolds@blm.gov::e9f914f2-ba97-4d84-bb94-be566515f307" providerId="AD" clId="Web-{D1617941-A9CA-3422-7836-709D14FDC510}" dt="2021-10-26T15:14:38.322" v="42" actId="20577"/>
      <pc:docMkLst>
        <pc:docMk/>
      </pc:docMkLst>
      <pc:sldChg chg="modSp">
        <pc:chgData name="Reynolds, Lindsay V" userId="S::lreynolds@blm.gov::e9f914f2-ba97-4d84-bb94-be566515f307" providerId="AD" clId="Web-{D1617941-A9CA-3422-7836-709D14FDC510}" dt="2021-10-26T15:10:21.764" v="16" actId="1076"/>
        <pc:sldMkLst>
          <pc:docMk/>
          <pc:sldMk cId="3255508219" sldId="264"/>
        </pc:sldMkLst>
        <pc:spChg chg="mod">
          <ac:chgData name="Reynolds, Lindsay V" userId="S::lreynolds@blm.gov::e9f914f2-ba97-4d84-bb94-be566515f307" providerId="AD" clId="Web-{D1617941-A9CA-3422-7836-709D14FDC510}" dt="2021-10-26T15:10:12.482" v="12"/>
          <ac:spMkLst>
            <pc:docMk/>
            <pc:sldMk cId="3255508219" sldId="264"/>
            <ac:spMk id="2" creationId="{00000000-0000-0000-0000-000000000000}"/>
          </ac:spMkLst>
        </pc:spChg>
        <pc:spChg chg="mod">
          <ac:chgData name="Reynolds, Lindsay V" userId="S::lreynolds@blm.gov::e9f914f2-ba97-4d84-bb94-be566515f307" providerId="AD" clId="Web-{D1617941-A9CA-3422-7836-709D14FDC510}" dt="2021-10-26T15:10:12.513" v="13"/>
          <ac:spMkLst>
            <pc:docMk/>
            <pc:sldMk cId="3255508219" sldId="264"/>
            <ac:spMk id="3" creationId="{00000000-0000-0000-0000-000000000000}"/>
          </ac:spMkLst>
        </pc:spChg>
        <pc:spChg chg="mod">
          <ac:chgData name="Reynolds, Lindsay V" userId="S::lreynolds@blm.gov::e9f914f2-ba97-4d84-bb94-be566515f307" providerId="AD" clId="Web-{D1617941-A9CA-3422-7836-709D14FDC510}" dt="2021-10-26T15:10:12.451" v="11"/>
          <ac:spMkLst>
            <pc:docMk/>
            <pc:sldMk cId="3255508219" sldId="264"/>
            <ac:spMk id="18" creationId="{E24809FC-720B-48E6-B8DC-2F51F0865957}"/>
          </ac:spMkLst>
        </pc:spChg>
        <pc:picChg chg="mod">
          <ac:chgData name="Reynolds, Lindsay V" userId="S::lreynolds@blm.gov::e9f914f2-ba97-4d84-bb94-be566515f307" providerId="AD" clId="Web-{D1617941-A9CA-3422-7836-709D14FDC510}" dt="2021-10-26T15:10:18.842" v="14" actId="1076"/>
          <ac:picMkLst>
            <pc:docMk/>
            <pc:sldMk cId="3255508219" sldId="264"/>
            <ac:picMk id="13" creationId="{2EB42C5E-39FB-4258-89B1-B06092A940D4}"/>
          </ac:picMkLst>
        </pc:picChg>
        <pc:picChg chg="mod">
          <ac:chgData name="Reynolds, Lindsay V" userId="S::lreynolds@blm.gov::e9f914f2-ba97-4d84-bb94-be566515f307" providerId="AD" clId="Web-{D1617941-A9CA-3422-7836-709D14FDC510}" dt="2021-10-26T15:10:20.561" v="15" actId="1076"/>
          <ac:picMkLst>
            <pc:docMk/>
            <pc:sldMk cId="3255508219" sldId="264"/>
            <ac:picMk id="15" creationId="{24834F69-46AD-49E4-8C2F-48EAA78F7755}"/>
          </ac:picMkLst>
        </pc:picChg>
        <pc:picChg chg="mod">
          <ac:chgData name="Reynolds, Lindsay V" userId="S::lreynolds@blm.gov::e9f914f2-ba97-4d84-bb94-be566515f307" providerId="AD" clId="Web-{D1617941-A9CA-3422-7836-709D14FDC510}" dt="2021-10-26T15:10:21.764" v="16" actId="1076"/>
          <ac:picMkLst>
            <pc:docMk/>
            <pc:sldMk cId="3255508219" sldId="264"/>
            <ac:picMk id="17" creationId="{BB0CCEC3-238D-4665-B169-1D2217F3997D}"/>
          </ac:picMkLst>
        </pc:picChg>
      </pc:sldChg>
      <pc:sldChg chg="modSp">
        <pc:chgData name="Reynolds, Lindsay V" userId="S::lreynolds@blm.gov::e9f914f2-ba97-4d84-bb94-be566515f307" providerId="AD" clId="Web-{D1617941-A9CA-3422-7836-709D14FDC510}" dt="2021-10-26T15:11:17.770" v="19"/>
        <pc:sldMkLst>
          <pc:docMk/>
          <pc:sldMk cId="1497576831" sldId="266"/>
        </pc:sldMkLst>
        <pc:spChg chg="mod">
          <ac:chgData name="Reynolds, Lindsay V" userId="S::lreynolds@blm.gov::e9f914f2-ba97-4d84-bb94-be566515f307" providerId="AD" clId="Web-{D1617941-A9CA-3422-7836-709D14FDC510}" dt="2021-10-26T15:11:17.755" v="18"/>
          <ac:spMkLst>
            <pc:docMk/>
            <pc:sldMk cId="1497576831" sldId="266"/>
            <ac:spMk id="2" creationId="{00000000-0000-0000-0000-000000000000}"/>
          </ac:spMkLst>
        </pc:spChg>
        <pc:spChg chg="mod">
          <ac:chgData name="Reynolds, Lindsay V" userId="S::lreynolds@blm.gov::e9f914f2-ba97-4d84-bb94-be566515f307" providerId="AD" clId="Web-{D1617941-A9CA-3422-7836-709D14FDC510}" dt="2021-10-26T15:11:17.770" v="19"/>
          <ac:spMkLst>
            <pc:docMk/>
            <pc:sldMk cId="1497576831" sldId="266"/>
            <ac:spMk id="3" creationId="{00000000-0000-0000-0000-000000000000}"/>
          </ac:spMkLst>
        </pc:spChg>
      </pc:sldChg>
      <pc:sldChg chg="modSp">
        <pc:chgData name="Reynolds, Lindsay V" userId="S::lreynolds@blm.gov::e9f914f2-ba97-4d84-bb94-be566515f307" providerId="AD" clId="Web-{D1617941-A9CA-3422-7836-709D14FDC510}" dt="2021-10-26T15:11:29.615" v="21"/>
        <pc:sldMkLst>
          <pc:docMk/>
          <pc:sldMk cId="2272600278" sldId="267"/>
        </pc:sldMkLst>
        <pc:spChg chg="mod">
          <ac:chgData name="Reynolds, Lindsay V" userId="S::lreynolds@blm.gov::e9f914f2-ba97-4d84-bb94-be566515f307" providerId="AD" clId="Web-{D1617941-A9CA-3422-7836-709D14FDC510}" dt="2021-10-26T15:11:29.584" v="20"/>
          <ac:spMkLst>
            <pc:docMk/>
            <pc:sldMk cId="2272600278" sldId="267"/>
            <ac:spMk id="2" creationId="{00000000-0000-0000-0000-000000000000}"/>
          </ac:spMkLst>
        </pc:spChg>
        <pc:spChg chg="mod">
          <ac:chgData name="Reynolds, Lindsay V" userId="S::lreynolds@blm.gov::e9f914f2-ba97-4d84-bb94-be566515f307" providerId="AD" clId="Web-{D1617941-A9CA-3422-7836-709D14FDC510}" dt="2021-10-26T15:11:29.615" v="21"/>
          <ac:spMkLst>
            <pc:docMk/>
            <pc:sldMk cId="2272600278" sldId="267"/>
            <ac:spMk id="3" creationId="{00000000-0000-0000-0000-000000000000}"/>
          </ac:spMkLst>
        </pc:spChg>
      </pc:sldChg>
      <pc:sldChg chg="modSp">
        <pc:chgData name="Reynolds, Lindsay V" userId="S::lreynolds@blm.gov::e9f914f2-ba97-4d84-bb94-be566515f307" providerId="AD" clId="Web-{D1617941-A9CA-3422-7836-709D14FDC510}" dt="2021-10-26T15:10:53.502" v="17"/>
        <pc:sldMkLst>
          <pc:docMk/>
          <pc:sldMk cId="4102867628" sldId="268"/>
        </pc:sldMkLst>
        <pc:spChg chg="mod">
          <ac:chgData name="Reynolds, Lindsay V" userId="S::lreynolds@blm.gov::e9f914f2-ba97-4d84-bb94-be566515f307" providerId="AD" clId="Web-{D1617941-A9CA-3422-7836-709D14FDC510}" dt="2021-10-26T15:10:53.502" v="17"/>
          <ac:spMkLst>
            <pc:docMk/>
            <pc:sldMk cId="4102867628" sldId="268"/>
            <ac:spMk id="2" creationId="{00000000-0000-0000-0000-000000000000}"/>
          </ac:spMkLst>
        </pc:spChg>
      </pc:sldChg>
      <pc:sldChg chg="modSp">
        <pc:chgData name="Reynolds, Lindsay V" userId="S::lreynolds@blm.gov::e9f914f2-ba97-4d84-bb94-be566515f307" providerId="AD" clId="Web-{D1617941-A9CA-3422-7836-709D14FDC510}" dt="2021-10-26T15:11:45.695" v="23"/>
        <pc:sldMkLst>
          <pc:docMk/>
          <pc:sldMk cId="195451595" sldId="269"/>
        </pc:sldMkLst>
        <pc:spChg chg="mod">
          <ac:chgData name="Reynolds, Lindsay V" userId="S::lreynolds@blm.gov::e9f914f2-ba97-4d84-bb94-be566515f307" providerId="AD" clId="Web-{D1617941-A9CA-3422-7836-709D14FDC510}" dt="2021-10-26T15:11:45.679" v="22"/>
          <ac:spMkLst>
            <pc:docMk/>
            <pc:sldMk cId="195451595" sldId="269"/>
            <ac:spMk id="2" creationId="{00000000-0000-0000-0000-000000000000}"/>
          </ac:spMkLst>
        </pc:spChg>
        <pc:spChg chg="mod">
          <ac:chgData name="Reynolds, Lindsay V" userId="S::lreynolds@blm.gov::e9f914f2-ba97-4d84-bb94-be566515f307" providerId="AD" clId="Web-{D1617941-A9CA-3422-7836-709D14FDC510}" dt="2021-10-26T15:11:45.695" v="23"/>
          <ac:spMkLst>
            <pc:docMk/>
            <pc:sldMk cId="195451595" sldId="269"/>
            <ac:spMk id="3" creationId="{00000000-0000-0000-0000-000000000000}"/>
          </ac:spMkLst>
        </pc:spChg>
      </pc:sldChg>
      <pc:sldChg chg="modSp">
        <pc:chgData name="Reynolds, Lindsay V" userId="S::lreynolds@blm.gov::e9f914f2-ba97-4d84-bb94-be566515f307" providerId="AD" clId="Web-{D1617941-A9CA-3422-7836-709D14FDC510}" dt="2021-10-26T15:14:38.322" v="42" actId="20577"/>
        <pc:sldMkLst>
          <pc:docMk/>
          <pc:sldMk cId="3892364077" sldId="270"/>
        </pc:sldMkLst>
        <pc:spChg chg="mod">
          <ac:chgData name="Reynolds, Lindsay V" userId="S::lreynolds@blm.gov::e9f914f2-ba97-4d84-bb94-be566515f307" providerId="AD" clId="Web-{D1617941-A9CA-3422-7836-709D14FDC510}" dt="2021-10-26T15:12:02.072" v="24"/>
          <ac:spMkLst>
            <pc:docMk/>
            <pc:sldMk cId="3892364077" sldId="270"/>
            <ac:spMk id="2" creationId="{00000000-0000-0000-0000-000000000000}"/>
          </ac:spMkLst>
        </pc:spChg>
        <pc:spChg chg="mod">
          <ac:chgData name="Reynolds, Lindsay V" userId="S::lreynolds@blm.gov::e9f914f2-ba97-4d84-bb94-be566515f307" providerId="AD" clId="Web-{D1617941-A9CA-3422-7836-709D14FDC510}" dt="2021-10-26T15:14:38.322" v="42" actId="20577"/>
          <ac:spMkLst>
            <pc:docMk/>
            <pc:sldMk cId="3892364077" sldId="270"/>
            <ac:spMk id="3" creationId="{00000000-0000-0000-0000-000000000000}"/>
          </ac:spMkLst>
        </pc:spChg>
      </pc:sldChg>
      <pc:sldChg chg="modSp">
        <pc:chgData name="Reynolds, Lindsay V" userId="S::lreynolds@blm.gov::e9f914f2-ba97-4d84-bb94-be566515f307" providerId="AD" clId="Web-{D1617941-A9CA-3422-7836-709D14FDC510}" dt="2021-10-26T15:12:22.074" v="27"/>
        <pc:sldMkLst>
          <pc:docMk/>
          <pc:sldMk cId="4258063357" sldId="271"/>
        </pc:sldMkLst>
        <pc:spChg chg="mod">
          <ac:chgData name="Reynolds, Lindsay V" userId="S::lreynolds@blm.gov::e9f914f2-ba97-4d84-bb94-be566515f307" providerId="AD" clId="Web-{D1617941-A9CA-3422-7836-709D14FDC510}" dt="2021-10-26T15:12:22.043" v="26"/>
          <ac:spMkLst>
            <pc:docMk/>
            <pc:sldMk cId="4258063357" sldId="271"/>
            <ac:spMk id="2" creationId="{4622CC13-8296-4947-9398-21D7B318C5EC}"/>
          </ac:spMkLst>
        </pc:spChg>
        <pc:spChg chg="mod">
          <ac:chgData name="Reynolds, Lindsay V" userId="S::lreynolds@blm.gov::e9f914f2-ba97-4d84-bb94-be566515f307" providerId="AD" clId="Web-{D1617941-A9CA-3422-7836-709D14FDC510}" dt="2021-10-26T15:12:22.074" v="27"/>
          <ac:spMkLst>
            <pc:docMk/>
            <pc:sldMk cId="4258063357" sldId="271"/>
            <ac:spMk id="3" creationId="{B5B86133-2ADF-4355-BC5C-A9F5DE5B3ED7}"/>
          </ac:spMkLst>
        </pc:spChg>
      </pc:sldChg>
      <pc:sldChg chg="modSp">
        <pc:chgData name="Reynolds, Lindsay V" userId="S::lreynolds@blm.gov::e9f914f2-ba97-4d84-bb94-be566515f307" providerId="AD" clId="Web-{D1617941-A9CA-3422-7836-709D14FDC510}" dt="2021-10-26T15:13:15.767" v="35"/>
        <pc:sldMkLst>
          <pc:docMk/>
          <pc:sldMk cId="2678880774" sldId="272"/>
        </pc:sldMkLst>
        <pc:spChg chg="mod">
          <ac:chgData name="Reynolds, Lindsay V" userId="S::lreynolds@blm.gov::e9f914f2-ba97-4d84-bb94-be566515f307" providerId="AD" clId="Web-{D1617941-A9CA-3422-7836-709D14FDC510}" dt="2021-10-26T15:13:15.751" v="34"/>
          <ac:spMkLst>
            <pc:docMk/>
            <pc:sldMk cId="2678880774" sldId="272"/>
            <ac:spMk id="2" creationId="{9457044B-70F6-415D-84E0-73ACF9D58572}"/>
          </ac:spMkLst>
        </pc:spChg>
        <pc:spChg chg="mod">
          <ac:chgData name="Reynolds, Lindsay V" userId="S::lreynolds@blm.gov::e9f914f2-ba97-4d84-bb94-be566515f307" providerId="AD" clId="Web-{D1617941-A9CA-3422-7836-709D14FDC510}" dt="2021-10-26T15:13:15.767" v="35"/>
          <ac:spMkLst>
            <pc:docMk/>
            <pc:sldMk cId="2678880774" sldId="272"/>
            <ac:spMk id="3" creationId="{22727F5D-CB3A-4AB6-B4ED-87723B8884E4}"/>
          </ac:spMkLst>
        </pc:spChg>
      </pc:sldChg>
      <pc:sldChg chg="modSp">
        <pc:chgData name="Reynolds, Lindsay V" userId="S::lreynolds@blm.gov::e9f914f2-ba97-4d84-bb94-be566515f307" providerId="AD" clId="Web-{D1617941-A9CA-3422-7836-709D14FDC510}" dt="2021-10-26T15:12:33.606" v="29"/>
        <pc:sldMkLst>
          <pc:docMk/>
          <pc:sldMk cId="3727238826" sldId="273"/>
        </pc:sldMkLst>
        <pc:spChg chg="mod">
          <ac:chgData name="Reynolds, Lindsay V" userId="S::lreynolds@blm.gov::e9f914f2-ba97-4d84-bb94-be566515f307" providerId="AD" clId="Web-{D1617941-A9CA-3422-7836-709D14FDC510}" dt="2021-10-26T15:12:33.559" v="28"/>
          <ac:spMkLst>
            <pc:docMk/>
            <pc:sldMk cId="3727238826" sldId="273"/>
            <ac:spMk id="2" creationId="{4622CC13-8296-4947-9398-21D7B318C5EC}"/>
          </ac:spMkLst>
        </pc:spChg>
        <pc:spChg chg="mod">
          <ac:chgData name="Reynolds, Lindsay V" userId="S::lreynolds@blm.gov::e9f914f2-ba97-4d84-bb94-be566515f307" providerId="AD" clId="Web-{D1617941-A9CA-3422-7836-709D14FDC510}" dt="2021-10-26T15:12:33.606" v="29"/>
          <ac:spMkLst>
            <pc:docMk/>
            <pc:sldMk cId="3727238826" sldId="273"/>
            <ac:spMk id="3" creationId="{B5B86133-2ADF-4355-BC5C-A9F5DE5B3ED7}"/>
          </ac:spMkLst>
        </pc:spChg>
      </pc:sldChg>
      <pc:sldChg chg="modSp">
        <pc:chgData name="Reynolds, Lindsay V" userId="S::lreynolds@blm.gov::e9f914f2-ba97-4d84-bb94-be566515f307" providerId="AD" clId="Web-{D1617941-A9CA-3422-7836-709D14FDC510}" dt="2021-10-26T15:12:54.702" v="31"/>
        <pc:sldMkLst>
          <pc:docMk/>
          <pc:sldMk cId="2498758440" sldId="274"/>
        </pc:sldMkLst>
        <pc:spChg chg="mod">
          <ac:chgData name="Reynolds, Lindsay V" userId="S::lreynolds@blm.gov::e9f914f2-ba97-4d84-bb94-be566515f307" providerId="AD" clId="Web-{D1617941-A9CA-3422-7836-709D14FDC510}" dt="2021-10-26T15:12:54.671" v="30"/>
          <ac:spMkLst>
            <pc:docMk/>
            <pc:sldMk cId="2498758440" sldId="274"/>
            <ac:spMk id="2" creationId="{4622CC13-8296-4947-9398-21D7B318C5EC}"/>
          </ac:spMkLst>
        </pc:spChg>
        <pc:spChg chg="mod">
          <ac:chgData name="Reynolds, Lindsay V" userId="S::lreynolds@blm.gov::e9f914f2-ba97-4d84-bb94-be566515f307" providerId="AD" clId="Web-{D1617941-A9CA-3422-7836-709D14FDC510}" dt="2021-10-26T15:12:54.702" v="31"/>
          <ac:spMkLst>
            <pc:docMk/>
            <pc:sldMk cId="2498758440" sldId="274"/>
            <ac:spMk id="3" creationId="{B5B86133-2ADF-4355-BC5C-A9F5DE5B3ED7}"/>
          </ac:spMkLst>
        </pc:spChg>
      </pc:sldChg>
      <pc:sldChg chg="modSp">
        <pc:chgData name="Reynolds, Lindsay V" userId="S::lreynolds@blm.gov::e9f914f2-ba97-4d84-bb94-be566515f307" providerId="AD" clId="Web-{D1617941-A9CA-3422-7836-709D14FDC510}" dt="2021-10-26T15:13:06.141" v="33"/>
        <pc:sldMkLst>
          <pc:docMk/>
          <pc:sldMk cId="2964629800" sldId="275"/>
        </pc:sldMkLst>
        <pc:spChg chg="mod">
          <ac:chgData name="Reynolds, Lindsay V" userId="S::lreynolds@blm.gov::e9f914f2-ba97-4d84-bb94-be566515f307" providerId="AD" clId="Web-{D1617941-A9CA-3422-7836-709D14FDC510}" dt="2021-10-26T15:13:06.110" v="32"/>
          <ac:spMkLst>
            <pc:docMk/>
            <pc:sldMk cId="2964629800" sldId="275"/>
            <ac:spMk id="2" creationId="{4622CC13-8296-4947-9398-21D7B318C5EC}"/>
          </ac:spMkLst>
        </pc:spChg>
        <pc:spChg chg="mod">
          <ac:chgData name="Reynolds, Lindsay V" userId="S::lreynolds@blm.gov::e9f914f2-ba97-4d84-bb94-be566515f307" providerId="AD" clId="Web-{D1617941-A9CA-3422-7836-709D14FDC510}" dt="2021-10-26T15:13:06.141" v="33"/>
          <ac:spMkLst>
            <pc:docMk/>
            <pc:sldMk cId="2964629800" sldId="275"/>
            <ac:spMk id="3" creationId="{B5B86133-2ADF-4355-BC5C-A9F5DE5B3ED7}"/>
          </ac:spMkLst>
        </pc:spChg>
      </pc:sldChg>
      <pc:sldChg chg="modSp">
        <pc:chgData name="Reynolds, Lindsay V" userId="S::lreynolds@blm.gov::e9f914f2-ba97-4d84-bb94-be566515f307" providerId="AD" clId="Web-{D1617941-A9CA-3422-7836-709D14FDC510}" dt="2021-10-26T15:09:41.948" v="10" actId="20577"/>
        <pc:sldMkLst>
          <pc:docMk/>
          <pc:sldMk cId="1565971658" sldId="280"/>
        </pc:sldMkLst>
        <pc:spChg chg="mod">
          <ac:chgData name="Reynolds, Lindsay V" userId="S::lreynolds@blm.gov::e9f914f2-ba97-4d84-bb94-be566515f307" providerId="AD" clId="Web-{D1617941-A9CA-3422-7836-709D14FDC510}" dt="2021-10-26T15:09:41.948" v="10" actId="20577"/>
          <ac:spMkLst>
            <pc:docMk/>
            <pc:sldMk cId="1565971658" sldId="280"/>
            <ac:spMk id="3" creationId="{00000000-0000-0000-0000-000000000000}"/>
          </ac:spMkLst>
        </pc:spChg>
      </pc:sldChg>
    </pc:docChg>
  </pc:docChgLst>
  <pc:docChgLst>
    <pc:chgData clId="Web-{6B48B4D1-53CB-E5E4-B400-B5779E6D7BA5}"/>
    <pc:docChg chg="modSld">
      <pc:chgData name="" userId="" providerId="" clId="Web-{6B48B4D1-53CB-E5E4-B400-B5779E6D7BA5}" dt="2020-10-23T15:51:03.988" v="18" actId="1076"/>
      <pc:docMkLst>
        <pc:docMk/>
      </pc:docMkLst>
      <pc:sldChg chg="modSp">
        <pc:chgData name="" userId="" providerId="" clId="Web-{6B48B4D1-53CB-E5E4-B400-B5779E6D7BA5}" dt="2020-10-23T14:21:34.935" v="0" actId="20577"/>
        <pc:sldMkLst>
          <pc:docMk/>
          <pc:sldMk cId="2272600278" sldId="267"/>
        </pc:sldMkLst>
        <pc:spChg chg="mod">
          <ac:chgData name="" userId="" providerId="" clId="Web-{6B48B4D1-53CB-E5E4-B400-B5779E6D7BA5}" dt="2020-10-23T14:21:34.935" v="0" actId="20577"/>
          <ac:spMkLst>
            <pc:docMk/>
            <pc:sldMk cId="2272600278" sldId="267"/>
            <ac:spMk id="3" creationId="{00000000-0000-0000-0000-000000000000}"/>
          </ac:spMkLst>
        </pc:spChg>
      </pc:sldChg>
      <pc:sldChg chg="modSp">
        <pc:chgData name="" userId="" providerId="" clId="Web-{6B48B4D1-53CB-E5E4-B400-B5779E6D7BA5}" dt="2020-10-23T15:49:07.550" v="5" actId="20577"/>
        <pc:sldMkLst>
          <pc:docMk/>
          <pc:sldMk cId="0" sldId="276"/>
        </pc:sldMkLst>
        <pc:spChg chg="mod">
          <ac:chgData name="" userId="" providerId="" clId="Web-{6B48B4D1-53CB-E5E4-B400-B5779E6D7BA5}" dt="2020-10-23T15:49:07.550" v="5" actId="20577"/>
          <ac:spMkLst>
            <pc:docMk/>
            <pc:sldMk cId="0" sldId="276"/>
            <ac:spMk id="375" creationId="{00000000-0000-0000-0000-000000000000}"/>
          </ac:spMkLst>
        </pc:spChg>
      </pc:sldChg>
      <pc:sldChg chg="modSp">
        <pc:chgData name="" userId="" providerId="" clId="Web-{6B48B4D1-53CB-E5E4-B400-B5779E6D7BA5}" dt="2020-10-23T15:50:56.113" v="17" actId="1076"/>
        <pc:sldMkLst>
          <pc:docMk/>
          <pc:sldMk cId="0" sldId="277"/>
        </pc:sldMkLst>
        <pc:spChg chg="mod">
          <ac:chgData name="" userId="" providerId="" clId="Web-{6B48B4D1-53CB-E5E4-B400-B5779E6D7BA5}" dt="2020-10-23T15:50:56.113" v="17" actId="1076"/>
          <ac:spMkLst>
            <pc:docMk/>
            <pc:sldMk cId="0" sldId="277"/>
            <ac:spMk id="380" creationId="{00000000-0000-0000-0000-000000000000}"/>
          </ac:spMkLst>
        </pc:spChg>
      </pc:sldChg>
      <pc:sldChg chg="modSp">
        <pc:chgData name="" userId="" providerId="" clId="Web-{6B48B4D1-53CB-E5E4-B400-B5779E6D7BA5}" dt="2020-10-23T15:51:03.988" v="18" actId="1076"/>
        <pc:sldMkLst>
          <pc:docMk/>
          <pc:sldMk cId="0" sldId="278"/>
        </pc:sldMkLst>
        <pc:spChg chg="mod">
          <ac:chgData name="" userId="" providerId="" clId="Web-{6B48B4D1-53CB-E5E4-B400-B5779E6D7BA5}" dt="2020-10-23T15:51:03.988" v="18" actId="1076"/>
          <ac:spMkLst>
            <pc:docMk/>
            <pc:sldMk cId="0" sldId="278"/>
            <ac:spMk id="388" creationId="{00000000-0000-0000-0000-000000000000}"/>
          </ac:spMkLst>
        </pc:spChg>
      </pc:sldChg>
      <pc:sldChg chg="modSp">
        <pc:chgData name="" userId="" providerId="" clId="Web-{6B48B4D1-53CB-E5E4-B400-B5779E6D7BA5}" dt="2020-10-23T15:50:43.503" v="16" actId="1076"/>
        <pc:sldMkLst>
          <pc:docMk/>
          <pc:sldMk cId="0" sldId="279"/>
        </pc:sldMkLst>
        <pc:spChg chg="mod">
          <ac:chgData name="" userId="" providerId="" clId="Web-{6B48B4D1-53CB-E5E4-B400-B5779E6D7BA5}" dt="2020-10-23T15:50:43.488" v="15" actId="1076"/>
          <ac:spMkLst>
            <pc:docMk/>
            <pc:sldMk cId="0" sldId="279"/>
            <ac:spMk id="396" creationId="{00000000-0000-0000-0000-000000000000}"/>
          </ac:spMkLst>
        </pc:spChg>
        <pc:cxnChg chg="mod">
          <ac:chgData name="" userId="" providerId="" clId="Web-{6B48B4D1-53CB-E5E4-B400-B5779E6D7BA5}" dt="2020-10-23T15:50:43.503" v="16" actId="1076"/>
          <ac:cxnSpMkLst>
            <pc:docMk/>
            <pc:sldMk cId="0" sldId="279"/>
            <ac:cxnSpMk id="395" creationId="{00000000-0000-0000-0000-000000000000}"/>
          </ac:cxnSpMkLst>
        </pc:cxnChg>
      </pc:sldChg>
    </pc:docChg>
  </pc:docChgLst>
  <pc:docChgLst>
    <pc:chgData name="Laurence-Traynor, Alexander C" userId="S::alaurencetraynor@blm.gov::6a87cacf-cb25-48f2-8711-ba0440e86c23" providerId="AD" clId="Web-{A0290231-23B2-3B2C-588E-74C7BE11DC09}"/>
    <pc:docChg chg="modSld">
      <pc:chgData name="Laurence-Traynor, Alexander C" userId="S::alaurencetraynor@blm.gov::6a87cacf-cb25-48f2-8711-ba0440e86c23" providerId="AD" clId="Web-{A0290231-23B2-3B2C-588E-74C7BE11DC09}" dt="2022-01-10T23:35:14.523" v="10"/>
      <pc:docMkLst>
        <pc:docMk/>
      </pc:docMkLst>
      <pc:sldChg chg="modNotes">
        <pc:chgData name="Laurence-Traynor, Alexander C" userId="S::alaurencetraynor@blm.gov::6a87cacf-cb25-48f2-8711-ba0440e86c23" providerId="AD" clId="Web-{A0290231-23B2-3B2C-588E-74C7BE11DC09}" dt="2022-01-10T18:52:51.092" v="8"/>
        <pc:sldMkLst>
          <pc:docMk/>
          <pc:sldMk cId="1729256042" sldId="259"/>
        </pc:sldMkLst>
      </pc:sldChg>
      <pc:sldChg chg="modNotes">
        <pc:chgData name="Laurence-Traynor, Alexander C" userId="S::alaurencetraynor@blm.gov::6a87cacf-cb25-48f2-8711-ba0440e86c23" providerId="AD" clId="Web-{A0290231-23B2-3B2C-588E-74C7BE11DC09}" dt="2022-01-10T23:35:14.523" v="10"/>
        <pc:sldMkLst>
          <pc:docMk/>
          <pc:sldMk cId="1497576831" sldId="26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10-26T08:26:50.773" idx="7">
    <p:pos x="10" y="10"/>
    <p:text>I'm not sure that we need the examples of how to sample for this kind of objective. We don't have that for the others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D906F-5BF0-4103-AA1E-75E2520F8DFF}" type="datetimeFigureOut">
              <a:rPr lang="en-US" smtClean="0"/>
              <a:t>1/10/2022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96105-BC9A-4F31-89F7-56F28100155A}" type="slidenum">
              <a:rPr lang="en-US" smtClean="0"/>
              <a:t>‹#›</a:t>
            </a:fld>
            <a:endParaRPr lang="en-US"/>
          </a:p>
        </p:txBody>
      </p:sp>
    </p:spTree>
    <p:extLst>
      <p:ext uri="{BB962C8B-B14F-4D97-AF65-F5344CB8AC3E}">
        <p14:creationId xmlns:p14="http://schemas.microsoft.com/office/powerpoint/2010/main" val="289859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 In this presentation we are going to cover the process of developing management questions and monitoring objectives</a:t>
            </a:r>
          </a:p>
        </p:txBody>
      </p:sp>
      <p:sp>
        <p:nvSpPr>
          <p:cNvPr id="4" name="Slide Number Placeholder 3"/>
          <p:cNvSpPr>
            <a:spLocks noGrp="1"/>
          </p:cNvSpPr>
          <p:nvPr>
            <p:ph type="sldNum" sz="quarter" idx="5"/>
          </p:nvPr>
        </p:nvSpPr>
        <p:spPr/>
        <p:txBody>
          <a:bodyPr/>
          <a:lstStyle/>
          <a:p>
            <a:fld id="{D2896105-BC9A-4F31-89F7-56F28100155A}" type="slidenum">
              <a:rPr lang="en-US" smtClean="0"/>
              <a:t>1</a:t>
            </a:fld>
            <a:endParaRPr lang="en-US"/>
          </a:p>
        </p:txBody>
      </p:sp>
    </p:spTree>
    <p:extLst>
      <p:ext uri="{BB962C8B-B14F-4D97-AF65-F5344CB8AC3E}">
        <p14:creationId xmlns:p14="http://schemas.microsoft.com/office/powerpoint/2010/main" val="70290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300"/>
            </a:pPr>
            <a:r>
              <a:rPr lang="en-US" sz="1200" b="0" i="0" u="none" strike="noStrike" cap="none" dirty="0">
                <a:solidFill>
                  <a:schemeClr val="dk1"/>
                </a:solidFill>
                <a:latin typeface="Calibri"/>
                <a:ea typeface="Calibri"/>
                <a:cs typeface="Calibri"/>
                <a:sym typeface="Calibri"/>
              </a:rPr>
              <a:t>From these management questions, we then develop</a:t>
            </a:r>
            <a:r>
              <a:rPr lang="en-US"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monitoring </a:t>
            </a:r>
            <a:r>
              <a:rPr lang="en-US" dirty="0">
                <a:solidFill>
                  <a:schemeClr val="dk1"/>
                </a:solidFill>
                <a:latin typeface="Calibri"/>
                <a:ea typeface="Calibri"/>
                <a:cs typeface="Calibri"/>
                <a:sym typeface="Calibri"/>
              </a:rPr>
              <a:t>objectives</a:t>
            </a:r>
            <a:r>
              <a:rPr lang="en-US" sz="1200" b="0" i="0" u="none" strike="noStrike" cap="none" dirty="0">
                <a:solidFill>
                  <a:schemeClr val="dk1"/>
                </a:solidFill>
                <a:latin typeface="Calibri"/>
                <a:ea typeface="Calibri"/>
                <a:cs typeface="Calibri"/>
                <a:sym typeface="Calibri"/>
              </a:rPr>
              <a:t>.</a:t>
            </a:r>
            <a:endParaRPr lang="en-US" dirty="0">
              <a:solidFill>
                <a:schemeClr val="dk1"/>
              </a:solidFill>
              <a:latin typeface="Calibri"/>
              <a:ea typeface="Calibri"/>
              <a:cs typeface="Calibri"/>
              <a:sym typeface="Calibri"/>
            </a:endParaRPr>
          </a:p>
          <a:p>
            <a:pPr>
              <a:buClr>
                <a:schemeClr val="dk1"/>
              </a:buClr>
              <a:buSzPts val="300"/>
            </a:pPr>
            <a:endParaRPr lang="en-US">
              <a:solidFill>
                <a:schemeClr val="dk1"/>
              </a:solidFill>
              <a:latin typeface="Calibri"/>
              <a:ea typeface="Calibri"/>
              <a:cs typeface="Calibri"/>
              <a:sym typeface="Calibri"/>
            </a:endParaRPr>
          </a:p>
          <a:p>
            <a:pPr>
              <a:buClr>
                <a:schemeClr val="dk1"/>
              </a:buClr>
              <a:buSzPts val="300"/>
            </a:pPr>
            <a:r>
              <a:rPr lang="en-US" sz="1200" b="0" i="0" u="none" strike="noStrike" cap="none" dirty="0">
                <a:solidFill>
                  <a:schemeClr val="dk1"/>
                </a:solidFill>
                <a:latin typeface="Calibri"/>
                <a:ea typeface="Calibri"/>
                <a:cs typeface="Calibri"/>
                <a:sym typeface="Calibri"/>
              </a:rPr>
              <a:t>So if our management question was</a:t>
            </a:r>
            <a:r>
              <a:rPr lang="en-US"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What is the composition of vegetation within the Mill creek watershed</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we would develop our monitoring </a:t>
            </a:r>
            <a:r>
              <a:rPr lang="en-US" dirty="0">
                <a:solidFill>
                  <a:schemeClr val="dk1"/>
                </a:solidFill>
                <a:latin typeface="Calibri"/>
                <a:ea typeface="Calibri"/>
                <a:cs typeface="Calibri"/>
                <a:sym typeface="Calibri"/>
              </a:rPr>
              <a:t>objectives</a:t>
            </a:r>
            <a:r>
              <a:rPr lang="en-US" sz="1200" b="0" i="0" u="none" strike="noStrike" cap="none" dirty="0">
                <a:solidFill>
                  <a:schemeClr val="dk1"/>
                </a:solidFill>
                <a:latin typeface="Calibri"/>
                <a:ea typeface="Calibri"/>
                <a:cs typeface="Calibri"/>
                <a:sym typeface="Calibri"/>
              </a:rPr>
              <a:t> using the formula we saw earlier</a:t>
            </a:r>
            <a:r>
              <a:rPr lang="en-US" dirty="0">
                <a:solidFill>
                  <a:schemeClr val="dk1"/>
                </a:solidFill>
                <a:latin typeface="Calibri"/>
                <a:ea typeface="Calibri"/>
                <a:cs typeface="Calibri"/>
                <a:sym typeface="Calibri"/>
              </a:rPr>
              <a:t>. If one of our relevant vegetation composition indicators was total perennial grass</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cover, we could fill out the formula with:</a:t>
            </a: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Total</a:t>
            </a:r>
            <a:r>
              <a:rPr lang="en-US" sz="1200" b="0" i="0" u="none" strike="noStrike" cap="none" dirty="0">
                <a:solidFill>
                  <a:schemeClr val="dk1"/>
                </a:solidFill>
                <a:latin typeface="Calibri"/>
                <a:ea typeface="Calibri"/>
                <a:cs typeface="Calibri"/>
                <a:sym typeface="Calibri"/>
              </a:rPr>
              <a:t> perennial grass cover</a:t>
            </a:r>
            <a:r>
              <a:rPr lang="en-US" dirty="0">
                <a:solidFill>
                  <a:schemeClr val="dk1"/>
                </a:solidFill>
                <a:latin typeface="Calibri"/>
                <a:ea typeface="Calibri"/>
                <a:cs typeface="Calibri"/>
                <a:sym typeface="Calibri"/>
              </a:rPr>
              <a:t> as our indicator,</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plus</a:t>
            </a:r>
            <a:endParaRPr lang="en-US" dirty="0">
              <a:solidFill>
                <a:schemeClr val="dk1"/>
              </a:solidFill>
              <a:latin typeface="Calibri"/>
              <a:ea typeface="Calibri"/>
              <a:cs typeface="Calibri"/>
            </a:endParaRP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25% to 65</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as our benchmark,</a:t>
            </a:r>
            <a:endParaRPr lang="en-US" dirty="0">
              <a:solidFill>
                <a:schemeClr val="dk1"/>
              </a:solidFill>
              <a:latin typeface="Calibri"/>
              <a:ea typeface="Calibri"/>
              <a:cs typeface="Calibri"/>
            </a:endParaRP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75% as our percent of the area that we want to be achieving the benchmark,</a:t>
            </a:r>
            <a:endParaRPr lang="en-US" dirty="0">
              <a:solidFill>
                <a:schemeClr val="dk1"/>
              </a:solidFill>
              <a:latin typeface="Calibri"/>
              <a:ea typeface="Calibri"/>
              <a:cs typeface="Calibri"/>
            </a:endParaRP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Mill Creek as the study</a:t>
            </a:r>
            <a:r>
              <a:rPr lang="en-US" sz="1200" b="0" i="0" u="none" strike="noStrike" cap="none" dirty="0">
                <a:solidFill>
                  <a:schemeClr val="dk1"/>
                </a:solidFill>
                <a:latin typeface="Calibri"/>
                <a:ea typeface="Calibri"/>
                <a:cs typeface="Calibri"/>
                <a:sym typeface="Calibri"/>
              </a:rPr>
              <a:t> area</a:t>
            </a:r>
            <a:r>
              <a:rPr lang="en-US" dirty="0">
                <a:solidFill>
                  <a:schemeClr val="dk1"/>
                </a:solidFill>
                <a:latin typeface="Calibri"/>
                <a:ea typeface="Calibri"/>
                <a:cs typeface="Calibri"/>
                <a:sym typeface="Calibri"/>
              </a:rPr>
              <a:t>,</a:t>
            </a:r>
            <a:endParaRPr lang="en-US" dirty="0">
              <a:solidFill>
                <a:schemeClr val="dk1"/>
              </a:solidFill>
              <a:latin typeface="Calibri"/>
              <a:ea typeface="Calibri"/>
              <a:cs typeface="Calibri"/>
            </a:endParaRP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80% as the confidence level,</a:t>
            </a:r>
            <a:endParaRPr lang="en-US" dirty="0">
              <a:solidFill>
                <a:schemeClr val="dk1"/>
              </a:solidFill>
              <a:latin typeface="Calibri"/>
              <a:ea typeface="Calibri"/>
              <a:cs typeface="Calibri"/>
            </a:endParaRPr>
          </a:p>
          <a:p>
            <a:pPr marL="285750" indent="-285750">
              <a:buClr>
                <a:schemeClr val="dk1"/>
              </a:buClr>
              <a:buSzPts val="300"/>
              <a:buFont typeface="Arial"/>
              <a:buChar char="•"/>
            </a:pPr>
            <a:r>
              <a:rPr lang="en-US" dirty="0">
                <a:solidFill>
                  <a:schemeClr val="dk1"/>
                </a:solidFill>
                <a:latin typeface="Calibri"/>
                <a:ea typeface="Calibri"/>
                <a:cs typeface="Calibri"/>
                <a:sym typeface="Calibri"/>
              </a:rPr>
              <a:t>And "</a:t>
            </a:r>
            <a:r>
              <a:rPr lang="en-US" sz="1200" b="0" i="0" u="none" strike="noStrike" cap="none" dirty="0">
                <a:solidFill>
                  <a:schemeClr val="dk1"/>
                </a:solidFill>
                <a:latin typeface="Calibri"/>
                <a:ea typeface="Calibri"/>
                <a:cs typeface="Calibri"/>
                <a:sym typeface="Calibri"/>
              </a:rPr>
              <a:t>by 2017</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as the timeframe.</a:t>
            </a:r>
            <a:endParaRPr lang="en-US" dirty="0">
              <a:solidFill>
                <a:schemeClr val="dk1"/>
              </a:solidFill>
              <a:latin typeface="Calibri"/>
              <a:ea typeface="Calibri"/>
              <a:cs typeface="Calibri"/>
            </a:endParaRPr>
          </a:p>
          <a:p>
            <a:pPr>
              <a:buClr>
                <a:schemeClr val="dk1"/>
              </a:buClr>
              <a:buSzPts val="300"/>
            </a:pPr>
            <a:endParaRPr lang="en-US">
              <a:solidFill>
                <a:schemeClr val="dk1"/>
              </a:solidFill>
              <a:latin typeface="Calibri"/>
              <a:ea typeface="Calibri"/>
              <a:cs typeface="Calibri"/>
              <a:sym typeface="Calibri"/>
            </a:endParaRPr>
          </a:p>
          <a:p>
            <a:pPr>
              <a:buClr>
                <a:schemeClr val="dk1"/>
              </a:buClr>
              <a:buSzPts val="300"/>
              <a:buFont typeface="Arial"/>
            </a:pPr>
            <a:r>
              <a:rPr lang="en-US" dirty="0">
                <a:solidFill>
                  <a:schemeClr val="dk1"/>
                </a:solidFill>
                <a:latin typeface="Calibri"/>
                <a:ea typeface="Calibri"/>
                <a:cs typeface="Calibri"/>
                <a:sym typeface="Calibri"/>
              </a:rPr>
              <a:t>Stringing those together into a statement, we get:</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Total perennial grass cover should be between 25% and 65% on 75% of the Mill Creek watershed with 80% confidence in 2017</a:t>
            </a:r>
            <a:r>
              <a:rPr lang="en-US" dirty="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endParaRPr>
          </a:p>
          <a:p>
            <a:pPr>
              <a:buClr>
                <a:schemeClr val="dk1"/>
              </a:buClr>
              <a:buSzPts val="300"/>
              <a:buFont typeface="Arial"/>
            </a:pPr>
            <a:endParaRPr lang="en-US" dirty="0">
              <a:solidFill>
                <a:schemeClr val="dk1"/>
              </a:solidFill>
              <a:latin typeface="Calibri"/>
              <a:ea typeface="Calibri"/>
              <a:cs typeface="Calibri"/>
            </a:endParaRPr>
          </a:p>
          <a:p>
            <a:pPr>
              <a:buClr>
                <a:schemeClr val="dk1"/>
              </a:buClr>
              <a:buSzPts val="300"/>
            </a:pPr>
            <a:r>
              <a:rPr lang="en-US" dirty="0"/>
              <a:t>Note that this is just one objective that this monitoring question could prompt. If there are other vegetative indicators that answer the monitoring question, each one would get a monitoring objective</a:t>
            </a:r>
            <a:endParaRPr lang="en-US" dirty="0">
              <a:cs typeface="Calibri"/>
            </a:endParaRPr>
          </a:p>
          <a:p>
            <a:pPr>
              <a:buClr>
                <a:schemeClr val="dk1"/>
              </a:buClr>
              <a:buSzPts val="300"/>
              <a:buFont typeface="Arial"/>
            </a:pPr>
            <a:endParaRPr lang="en-US" dirty="0">
              <a:solidFill>
                <a:schemeClr val="dk1"/>
              </a:solidFill>
              <a:latin typeface="Calibri"/>
              <a:ea typeface="Calibri"/>
              <a:cs typeface="Calibri"/>
            </a:endParaRPr>
          </a:p>
          <a:p>
            <a:pPr>
              <a:buClr>
                <a:schemeClr val="dk1"/>
              </a:buClr>
              <a:buSzPts val="300"/>
            </a:pPr>
            <a:r>
              <a:rPr lang="en-US" sz="1200" b="0" i="0" u="none" strike="noStrike" cap="none" dirty="0">
                <a:solidFill>
                  <a:schemeClr val="dk1"/>
                </a:solidFill>
                <a:latin typeface="Calibri"/>
                <a:ea typeface="Calibri"/>
                <a:cs typeface="Calibri"/>
                <a:sym typeface="Calibri"/>
              </a:rPr>
              <a:t>We can refine our objectives over time and we can apply post-hoc (after the fact) questions. You may find that perennial grass cover is fine but</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dsicover</a:t>
            </a:r>
            <a:r>
              <a:rPr lang="en-US" dirty="0">
                <a:solidFill>
                  <a:schemeClr val="dk1"/>
                </a:solidFill>
                <a:latin typeface="Calibri"/>
                <a:ea typeface="Calibri"/>
                <a:cs typeface="Calibri"/>
                <a:sym typeface="Calibri"/>
              </a:rPr>
              <a:t> that</a:t>
            </a:r>
            <a:r>
              <a:rPr lang="en-US" sz="1200" b="0" i="0" u="none" strike="noStrike" cap="none" dirty="0">
                <a:solidFill>
                  <a:schemeClr val="dk1"/>
                </a:solidFill>
                <a:latin typeface="Calibri"/>
                <a:ea typeface="Calibri"/>
                <a:cs typeface="Calibri"/>
                <a:sym typeface="Calibri"/>
              </a:rPr>
              <a:t> there are a high number of </a:t>
            </a:r>
            <a:r>
              <a:rPr lang="en-US" dirty="0">
                <a:solidFill>
                  <a:schemeClr val="dk1"/>
                </a:solidFill>
                <a:latin typeface="Calibri"/>
                <a:ea typeface="Calibri"/>
                <a:cs typeface="Calibri"/>
                <a:sym typeface="Calibri"/>
              </a:rPr>
              <a:t>non-native species and that that should get its own monitoring objective.</a:t>
            </a:r>
            <a:endParaRPr lang="en-US" sz="1200" b="0" i="0" u="none" strike="noStrike" cap="none">
              <a:solidFill>
                <a:schemeClr val="dk1"/>
              </a:solidFill>
              <a:latin typeface="Calibri"/>
              <a:ea typeface="Calibri"/>
              <a:cs typeface="Calibri"/>
            </a:endParaRPr>
          </a:p>
          <a:p>
            <a:pPr marL="0" marR="0" lvl="0" indent="0" algn="l" rtl="0">
              <a:lnSpc>
                <a:spcPct val="100000"/>
              </a:lnSpc>
              <a:spcBef>
                <a:spcPts val="0"/>
              </a:spcBef>
              <a:spcAft>
                <a:spcPts val="0"/>
              </a:spcAft>
              <a:buClr>
                <a:schemeClr val="dk1"/>
              </a:buClr>
              <a:buSzPts val="300"/>
              <a:buFont typeface="Calibri"/>
              <a:buNone/>
            </a:pPr>
            <a:endParaRPr lang="en-US" dirty="0"/>
          </a:p>
          <a:p>
            <a:pPr>
              <a:buClr>
                <a:schemeClr val="dk1"/>
              </a:buClr>
              <a:buSzPts val="300"/>
            </a:pPr>
            <a:r>
              <a:rPr lang="en-US" dirty="0"/>
              <a:t> In this example we said 75% of the area. That gives some wiggle room because we can still meet the objective even if not everywhere is perfect and falls within that that 25-65% total perennial grass cover.</a:t>
            </a:r>
            <a:endParaRPr lang="en-US" dirty="0">
              <a:cs typeface="Calibri" panose="020F0502020204030204"/>
            </a:endParaRPr>
          </a:p>
          <a:p>
            <a:pPr>
              <a:buClr>
                <a:schemeClr val="dk1"/>
              </a:buClr>
              <a:buSzPts val="300"/>
            </a:pPr>
            <a:endParaRPr lang="en-US" dirty="0"/>
          </a:p>
          <a:p>
            <a:pPr>
              <a:buClr>
                <a:schemeClr val="dk1"/>
              </a:buClr>
              <a:buSzPts val="300"/>
            </a:pPr>
            <a:r>
              <a:rPr lang="en-US" dirty="0"/>
              <a:t>You might not even want 100%! For example, if you want a mosaic of perennial grass and shrub cover then 100% of either would be counterproductive.</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10</a:t>
            </a:fld>
            <a:endParaRPr lang="en-US"/>
          </a:p>
        </p:txBody>
      </p:sp>
    </p:spTree>
    <p:extLst>
      <p:ext uri="{BB962C8B-B14F-4D97-AF65-F5344CB8AC3E}">
        <p14:creationId xmlns:p14="http://schemas.microsoft.com/office/powerpoint/2010/main" val="265004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300"/>
            </a:pPr>
            <a:r>
              <a:rPr lang="en-US" dirty="0"/>
              <a:t>Let's revisit our trend management question example: Are vegetative attributes within the Mill Creek watershed changing though time?</a:t>
            </a:r>
          </a:p>
          <a:p>
            <a:pPr>
              <a:buClr>
                <a:schemeClr val="dk1"/>
              </a:buClr>
              <a:buSzPts val="300"/>
            </a:pPr>
            <a:endParaRPr lang="en-US" dirty="0"/>
          </a:p>
          <a:p>
            <a:pPr>
              <a:buClr>
                <a:schemeClr val="dk1"/>
              </a:buClr>
              <a:buSzPts val="300"/>
            </a:pPr>
            <a:r>
              <a:rPr lang="en-US" dirty="0"/>
              <a:t>An objective, again using our same monitoring objective formula, might be, "Perennial grass cover in the Mill Creek watershed should have increased by at least 25% over the last three years with 90% confidence"</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
                <a:schemeClr val="dk1"/>
              </a:buClr>
              <a:buSzPts val="300"/>
              <a:buFont typeface="Calibri"/>
              <a:buNone/>
              <a:tabLst/>
              <a:defRPr/>
            </a:pPr>
            <a:endParaRPr lang="en-US" dirty="0"/>
          </a:p>
          <a:p>
            <a:pPr>
              <a:buClr>
                <a:schemeClr val="dk1"/>
              </a:buClr>
              <a:buSzPts val="300"/>
              <a:buFont typeface="Calibri"/>
              <a:defRPr/>
            </a:pPr>
            <a:r>
              <a:rPr lang="en-US" dirty="0"/>
              <a:t>Trend is hard to determine and often requires a lot of data. There are a couple ways to get trend estimates.</a:t>
            </a:r>
            <a:endParaRPr lang="en-US" dirty="0">
              <a:cs typeface="Calibri" panose="020F0502020204030204"/>
            </a:endParaRPr>
          </a:p>
          <a:p>
            <a:pPr>
              <a:buClr>
                <a:schemeClr val="dk1"/>
              </a:buClr>
              <a:buSzPts val="300"/>
              <a:buFont typeface="Calibri"/>
              <a:defRPr/>
            </a:pPr>
            <a:endParaRPr lang="en-US" dirty="0"/>
          </a:p>
          <a:p>
            <a:pPr>
              <a:buClr>
                <a:schemeClr val="dk1"/>
              </a:buClr>
              <a:buSzPts val="300"/>
              <a:buFont typeface="Calibri"/>
              <a:defRPr/>
            </a:pPr>
            <a:r>
              <a:rPr lang="en-US" dirty="0"/>
              <a:t>One way would be repeatedly visiting the same plots and counting how many meet the objective each time</a:t>
            </a:r>
            <a:r>
              <a:rPr lang="en-US" sz="1200" b="0" i="0" u="none" strike="noStrike" cap="none" dirty="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Trend can also be determined </a:t>
            </a:r>
            <a:r>
              <a:rPr lang="en-US" dirty="0">
                <a:solidFill>
                  <a:schemeClr val="dk1"/>
                </a:solidFill>
                <a:latin typeface="Calibri"/>
                <a:ea typeface="Calibri"/>
                <a:cs typeface="Calibri"/>
                <a:sym typeface="Calibri"/>
              </a:rPr>
              <a:t>for an area using</a:t>
            </a:r>
            <a:r>
              <a:rPr lang="en-US" sz="1200" b="0" i="0" u="none" strike="noStrike" cap="none" dirty="0">
                <a:solidFill>
                  <a:schemeClr val="dk1"/>
                </a:solidFill>
                <a:latin typeface="Calibri"/>
                <a:ea typeface="Calibri"/>
                <a:cs typeface="Calibri"/>
                <a:sym typeface="Calibri"/>
              </a:rPr>
              <a:t> a weighted analysis </a:t>
            </a:r>
            <a:r>
              <a:rPr lang="en-US" dirty="0">
                <a:solidFill>
                  <a:schemeClr val="dk1"/>
                </a:solidFill>
                <a:latin typeface="Calibri"/>
                <a:ea typeface="Calibri"/>
                <a:cs typeface="Calibri"/>
                <a:sym typeface="Calibri"/>
              </a:rPr>
              <a:t>with</a:t>
            </a:r>
            <a:r>
              <a:rPr lang="en-US" sz="1200" b="0" i="0" u="none" strike="noStrike" cap="none" dirty="0">
                <a:solidFill>
                  <a:schemeClr val="dk1"/>
                </a:solidFill>
                <a:latin typeface="Calibri"/>
                <a:ea typeface="Calibri"/>
                <a:cs typeface="Calibri"/>
                <a:sym typeface="Calibri"/>
              </a:rPr>
              <a:t> a larger sample size.</a:t>
            </a:r>
            <a:endParaRPr lang="en-US" dirty="0">
              <a:solidFill>
                <a:schemeClr val="dk1"/>
              </a:solidFill>
              <a:latin typeface="Calibri"/>
              <a:ea typeface="Calibri"/>
              <a:cs typeface="Calibri"/>
            </a:endParaRPr>
          </a:p>
          <a:p>
            <a:pPr>
              <a:buClr>
                <a:schemeClr val="dk1"/>
              </a:buClr>
              <a:buSzPts val="300"/>
              <a:buFont typeface="Calibri"/>
              <a:defRPr/>
            </a:pPr>
            <a:endParaRPr lang="en-US" dirty="0">
              <a:solidFill>
                <a:schemeClr val="dk1"/>
              </a:solidFill>
              <a:latin typeface="Calibri"/>
              <a:ea typeface="Calibri"/>
              <a:cs typeface="Calibri"/>
              <a:sym typeface="Calibri"/>
            </a:endParaRPr>
          </a:p>
          <a:p>
            <a:pPr>
              <a:buClr>
                <a:schemeClr val="dk1"/>
              </a:buClr>
              <a:buSzPts val="300"/>
              <a:buFont typeface="Calibri"/>
              <a:defRPr/>
            </a:pPr>
            <a:r>
              <a:rPr lang="en-US" dirty="0">
                <a:solidFill>
                  <a:schemeClr val="dk1"/>
                </a:solidFill>
                <a:latin typeface="Calibri"/>
                <a:ea typeface="Calibri"/>
                <a:cs typeface="Calibri"/>
                <a:sym typeface="Calibri"/>
              </a:rPr>
              <a:t>As an example, I could be surveying</a:t>
            </a:r>
            <a:r>
              <a:rPr lang="en-US" sz="1200" b="0" i="0" u="none" strike="noStrike" cap="none" dirty="0">
                <a:solidFill>
                  <a:schemeClr val="dk1"/>
                </a:solidFill>
                <a:latin typeface="Calibri"/>
                <a:ea typeface="Calibri"/>
                <a:cs typeface="Calibri"/>
                <a:sym typeface="Calibri"/>
              </a:rPr>
              <a:t> peoples</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opinions on a subject over time</a:t>
            </a:r>
            <a:r>
              <a:rPr lang="en-US" dirty="0">
                <a:solidFill>
                  <a:schemeClr val="dk1"/>
                </a:solidFill>
                <a:latin typeface="Calibri"/>
                <a:ea typeface="Calibri"/>
                <a:cs typeface="Calibri"/>
                <a:sym typeface="Calibri"/>
              </a:rPr>
              <a:t> in an area.</a:t>
            </a:r>
            <a:endParaRPr lang="en-US" dirty="0">
              <a:solidFill>
                <a:schemeClr val="dk1"/>
              </a:solidFill>
              <a:latin typeface="Calibri"/>
              <a:ea typeface="Calibri"/>
              <a:cs typeface="Calibri"/>
            </a:endParaRPr>
          </a:p>
          <a:p>
            <a:pPr>
              <a:buClr>
                <a:schemeClr val="dk1"/>
              </a:buClr>
              <a:buSzPts val="300"/>
              <a:buFont typeface="Calibri"/>
              <a:defRPr/>
            </a:pPr>
            <a:endParaRPr lang="en-US" dirty="0">
              <a:solidFill>
                <a:schemeClr val="dk1"/>
              </a:solidFill>
              <a:latin typeface="Calibri"/>
              <a:ea typeface="Calibri"/>
              <a:cs typeface="Calibri"/>
              <a:sym typeface="Calibri"/>
            </a:endParaRPr>
          </a:p>
          <a:p>
            <a:pPr>
              <a:buClr>
                <a:schemeClr val="dk1"/>
              </a:buClr>
              <a:buSzPts val="300"/>
              <a:buFont typeface="Calibri"/>
              <a:defRPr/>
            </a:pPr>
            <a:r>
              <a:rPr lang="en-US" dirty="0">
                <a:solidFill>
                  <a:schemeClr val="dk1"/>
                </a:solidFill>
                <a:latin typeface="Calibri"/>
                <a:ea typeface="Calibri"/>
                <a:cs typeface="Calibri"/>
                <a:sym typeface="Calibri"/>
              </a:rPr>
              <a:t>With </a:t>
            </a:r>
            <a:r>
              <a:rPr lang="en-US" sz="1200" b="0" i="0" u="none" strike="noStrike" cap="none" dirty="0">
                <a:solidFill>
                  <a:schemeClr val="dk1"/>
                </a:solidFill>
                <a:latin typeface="Calibri"/>
                <a:ea typeface="Calibri"/>
                <a:cs typeface="Calibri"/>
                <a:sym typeface="Calibri"/>
              </a:rPr>
              <a:t>plot counting</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I would ask the same </a:t>
            </a:r>
            <a:r>
              <a:rPr lang="en-US" dirty="0">
                <a:solidFill>
                  <a:schemeClr val="dk1"/>
                </a:solidFill>
                <a:latin typeface="Calibri"/>
                <a:ea typeface="Calibri"/>
                <a:cs typeface="Calibri"/>
                <a:sym typeface="Calibri"/>
              </a:rPr>
              <a:t>group</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of </a:t>
            </a:r>
            <a:r>
              <a:rPr lang="en-US" sz="1200" b="0" i="0" u="none" strike="noStrike" cap="none" dirty="0">
                <a:solidFill>
                  <a:schemeClr val="dk1"/>
                </a:solidFill>
                <a:latin typeface="Calibri"/>
                <a:ea typeface="Calibri"/>
                <a:cs typeface="Calibri"/>
                <a:sym typeface="Calibri"/>
              </a:rPr>
              <a:t>people</a:t>
            </a:r>
            <a:r>
              <a:rPr lang="en-US" dirty="0">
                <a:solidFill>
                  <a:schemeClr val="dk1"/>
                </a:solidFill>
                <a:latin typeface="Calibri"/>
                <a:ea typeface="Calibri"/>
                <a:cs typeface="Calibri"/>
                <a:sym typeface="Calibri"/>
              </a:rPr>
              <a:t> repeatedly</a:t>
            </a:r>
            <a:r>
              <a:rPr lang="en-US" sz="1200" b="0" i="0" u="none" strike="noStrike" cap="none" dirty="0">
                <a:solidFill>
                  <a:schemeClr val="dk1"/>
                </a:solidFill>
                <a:latin typeface="Calibri"/>
                <a:ea typeface="Calibri"/>
                <a:cs typeface="Calibri"/>
                <a:sym typeface="Calibri"/>
              </a:rPr>
              <a:t> over time (maybe every 5 years) what their opinion on the subject was.</a:t>
            </a:r>
            <a:endParaRPr lang="en-US" dirty="0"/>
          </a:p>
          <a:p>
            <a:pPr>
              <a:buClr>
                <a:schemeClr val="dk1"/>
              </a:buClr>
              <a:buSzPts val="300"/>
              <a:buFont typeface="Calibri"/>
              <a:defRPr/>
            </a:pPr>
            <a:endParaRPr lang="en-US" dirty="0">
              <a:solidFill>
                <a:schemeClr val="dk1"/>
              </a:solidFill>
              <a:latin typeface="Calibri"/>
              <a:ea typeface="Calibri"/>
              <a:cs typeface="Calibri"/>
              <a:sym typeface="Calibri"/>
            </a:endParaRPr>
          </a:p>
          <a:p>
            <a:pPr>
              <a:buClr>
                <a:schemeClr val="dk1"/>
              </a:buClr>
              <a:buSzPts val="300"/>
              <a:buFont typeface="Calibri"/>
              <a:defRPr/>
            </a:pPr>
            <a:r>
              <a:rPr lang="en-US" sz="1200" b="0" i="0" u="none" strike="noStrike" cap="none" dirty="0">
                <a:solidFill>
                  <a:schemeClr val="dk1"/>
                </a:solidFill>
                <a:latin typeface="Calibri"/>
                <a:ea typeface="Calibri"/>
                <a:cs typeface="Calibri"/>
                <a:sym typeface="Calibri"/>
              </a:rPr>
              <a:t>To do a weighted analysis approach I could ask a whole bunch of people what their </a:t>
            </a:r>
            <a:r>
              <a:rPr lang="en-US" dirty="0">
                <a:solidFill>
                  <a:schemeClr val="dk1"/>
                </a:solidFill>
                <a:latin typeface="Calibri"/>
                <a:ea typeface="Calibri"/>
                <a:cs typeface="Calibri"/>
                <a:sym typeface="Calibri"/>
              </a:rPr>
              <a:t>opinion on the subject</a:t>
            </a:r>
            <a:r>
              <a:rPr lang="en-US" sz="1200" b="0" i="0" u="none" strike="noStrike" cap="none" dirty="0">
                <a:solidFill>
                  <a:schemeClr val="dk1"/>
                </a:solidFill>
                <a:latin typeface="Calibri"/>
                <a:ea typeface="Calibri"/>
                <a:cs typeface="Calibri"/>
                <a:sym typeface="Calibri"/>
              </a:rPr>
              <a:t> was </a:t>
            </a:r>
            <a:r>
              <a:rPr lang="en-US" dirty="0">
                <a:solidFill>
                  <a:schemeClr val="dk1"/>
                </a:solidFill>
                <a:latin typeface="Calibri"/>
                <a:ea typeface="Calibri"/>
                <a:cs typeface="Calibri"/>
                <a:sym typeface="Calibri"/>
              </a:rPr>
              <a:t>and</a:t>
            </a:r>
            <a:r>
              <a:rPr lang="en-US" sz="1200" b="0" i="0" u="none" strike="noStrike" cap="none" dirty="0">
                <a:solidFill>
                  <a:schemeClr val="dk1"/>
                </a:solidFill>
                <a:latin typeface="Calibri"/>
                <a:ea typeface="Calibri"/>
                <a:cs typeface="Calibri"/>
                <a:sym typeface="Calibri"/>
              </a:rPr>
              <a:t> then in 5 years I would ask a</a:t>
            </a:r>
            <a:r>
              <a:rPr lang="en-US" dirty="0">
                <a:solidFill>
                  <a:schemeClr val="dk1"/>
                </a:solidFill>
                <a:latin typeface="Calibri"/>
                <a:ea typeface="Calibri"/>
                <a:cs typeface="Calibri"/>
                <a:sym typeface="Calibri"/>
              </a:rPr>
              <a:t> different</a:t>
            </a:r>
            <a:r>
              <a:rPr lang="en-US" sz="12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bunch</a:t>
            </a:r>
            <a:r>
              <a:rPr lang="en-US" sz="1200" b="0" i="0" u="none" strike="noStrike" cap="none" dirty="0">
                <a:solidFill>
                  <a:schemeClr val="dk1"/>
                </a:solidFill>
                <a:latin typeface="Calibri"/>
                <a:ea typeface="Calibri"/>
                <a:cs typeface="Calibri"/>
                <a:sym typeface="Calibri"/>
              </a:rPr>
              <a:t> of people in the same area what their opinion was. If I select my people randomly from the same overall population, I don’t need to ask the same people and I can still get a good idea of how peoples opinions have changed</a:t>
            </a:r>
            <a:r>
              <a:rPr lang="en-US" dirty="0">
                <a:solidFill>
                  <a:schemeClr val="dk1"/>
                </a:solidFill>
                <a:latin typeface="Calibri"/>
                <a:ea typeface="Calibri"/>
                <a:cs typeface="Calibri"/>
                <a:sym typeface="Calibri"/>
              </a:rPr>
              <a:t> in that area</a:t>
            </a:r>
            <a:r>
              <a:rPr lang="en-US" sz="1200" b="0" i="0" u="none" strike="noStrike" cap="none" dirty="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11</a:t>
            </a:fld>
            <a:endParaRPr lang="en-US"/>
          </a:p>
        </p:txBody>
      </p:sp>
    </p:spTree>
    <p:extLst>
      <p:ext uri="{BB962C8B-B14F-4D97-AF65-F5344CB8AC3E}">
        <p14:creationId xmlns:p14="http://schemas.microsoft.com/office/powerpoint/2010/main" val="155058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300"/>
            </a:pPr>
            <a:r>
              <a:rPr lang="en-US" dirty="0"/>
              <a:t>In this example our management question was about treatment effectiveness: "How did mill creek respond to a willow planting?"</a:t>
            </a:r>
          </a:p>
          <a:p>
            <a:pPr>
              <a:buClr>
                <a:schemeClr val="dk1"/>
              </a:buClr>
              <a:buSzPts val="300"/>
            </a:pPr>
            <a:endParaRPr lang="en-US" dirty="0"/>
          </a:p>
          <a:p>
            <a:pPr>
              <a:buClr>
                <a:schemeClr val="dk1"/>
              </a:buClr>
              <a:buSzPts val="300"/>
            </a:pPr>
            <a:r>
              <a:rPr lang="en-US" dirty="0"/>
              <a:t>A monitoring objective might say that we wanted to see that, "At least 50% of the willow poles planted in the Mill Creek Floodplain should survive the firs</a:t>
            </a:r>
            <a:r>
              <a:rPr lang="en-US" baseline="30000" dirty="0"/>
              <a:t>t</a:t>
            </a:r>
            <a:r>
              <a:rPr lang="en-US" dirty="0"/>
              <a:t> three years post-treatment." If we stuck strictly to the formula and didn't worry about making it readable, we would phrase this as, "Willow pole survival rates should be greater than 50% within the Mill Creek Floodplain after three years post-treatment with 80% confidence"</a:t>
            </a:r>
            <a:endParaRPr lang="en-US">
              <a:cs typeface="Calibri"/>
            </a:endParaRPr>
          </a:p>
          <a:p>
            <a:pPr>
              <a:buClr>
                <a:schemeClr val="dk1"/>
              </a:buClr>
              <a:buSzPts val="300"/>
            </a:pPr>
            <a:endParaRPr lang="en-US" dirty="0"/>
          </a:p>
          <a:p>
            <a:pPr>
              <a:buClr>
                <a:schemeClr val="dk1"/>
              </a:buClr>
              <a:buSzPts val="300"/>
            </a:pPr>
            <a:r>
              <a:rPr lang="en-US" dirty="0"/>
              <a:t>This is a pretty common type of question we might ask in Emergency Stabilization and Rehabilitation projects: we frequently have management questions like, "Did our seeding treatment work? "</a:t>
            </a:r>
            <a:endParaRPr lang="en-US" sz="1200" b="0" i="0" u="none" strike="noStrike" cap="none" dirty="0">
              <a:solidFill>
                <a:schemeClr val="dk1"/>
              </a:solidFill>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12</a:t>
            </a:fld>
            <a:endParaRPr lang="en-US"/>
          </a:p>
        </p:txBody>
      </p:sp>
    </p:spTree>
    <p:extLst>
      <p:ext uri="{BB962C8B-B14F-4D97-AF65-F5344CB8AC3E}">
        <p14:creationId xmlns:p14="http://schemas.microsoft.com/office/powerpoint/2010/main" val="271114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300"/>
            </a:pPr>
            <a:r>
              <a:rPr lang="en-US" dirty="0">
                <a:solidFill>
                  <a:schemeClr val="dk1"/>
                </a:solidFill>
                <a:latin typeface="Calibri"/>
                <a:ea typeface="Calibri"/>
                <a:cs typeface="Calibri"/>
                <a:sym typeface="Calibri"/>
              </a:rPr>
              <a:t>Our impact assessment question example was, "Does grazing impact sage-grouse forb availability?"</a:t>
            </a:r>
            <a:endParaRPr lang="en-US" dirty="0"/>
          </a:p>
          <a:p>
            <a:pPr>
              <a:buClr>
                <a:schemeClr val="dk1"/>
              </a:buClr>
              <a:buSzPts val="300"/>
            </a:pPr>
            <a:endParaRPr lang="en-US" dirty="0">
              <a:solidFill>
                <a:schemeClr val="dk1"/>
              </a:solidFill>
              <a:latin typeface="Calibri"/>
              <a:ea typeface="Calibri"/>
              <a:cs typeface="Calibri"/>
              <a:sym typeface="Calibri"/>
            </a:endParaRPr>
          </a:p>
          <a:p>
            <a:pPr>
              <a:buClr>
                <a:schemeClr val="dk1"/>
              </a:buClr>
              <a:buSzPts val="300"/>
            </a:pPr>
            <a:r>
              <a:rPr lang="en-US" dirty="0">
                <a:solidFill>
                  <a:schemeClr val="dk1"/>
                </a:solidFill>
                <a:latin typeface="Calibri"/>
                <a:ea typeface="Calibri"/>
                <a:cs typeface="Calibri"/>
              </a:rPr>
              <a:t>Because this is looking for a cause, the monitoring objective needs to reflect change over time in some forb-related indicator in response to a change in grazing management, so our objective could be written out:</a:t>
            </a:r>
            <a:endParaRPr lang="en-US" dirty="0">
              <a:solidFill>
                <a:schemeClr val="dk1"/>
              </a:solidFill>
              <a:latin typeface="Calibri"/>
              <a:ea typeface="Calibri"/>
              <a:cs typeface="Calibri"/>
              <a:sym typeface="Calibri"/>
            </a:endParaRPr>
          </a:p>
          <a:p>
            <a:pPr>
              <a:buClr>
                <a:schemeClr val="dk1"/>
              </a:buClr>
              <a:buSzPts val="300"/>
            </a:pPr>
            <a:r>
              <a:rPr lang="en-US" dirty="0"/>
              <a:t>There should be a 10% increase in sage-grouse preferred forb cover in the Home Camp allotment five years following a change from season-long grazing to rest-rotation, with 90% confidence.</a:t>
            </a:r>
            <a:endParaRPr lang="en-US" dirty="0">
              <a:cs typeface="Calibri"/>
            </a:endParaRPr>
          </a:p>
          <a:p>
            <a:pPr>
              <a:buClr>
                <a:schemeClr val="dk1"/>
              </a:buClr>
              <a:buSzPts val="300"/>
            </a:pPr>
            <a:endParaRPr lang="en-US" dirty="0">
              <a:solidFill>
                <a:schemeClr val="dk1"/>
              </a:solidFill>
              <a:latin typeface="Calibri"/>
              <a:ea typeface="Calibri"/>
              <a:cs typeface="Calibri"/>
              <a:sym typeface="Calibri"/>
            </a:endParaRPr>
          </a:p>
          <a:p>
            <a:pPr>
              <a:buClr>
                <a:schemeClr val="dk1"/>
              </a:buClr>
              <a:buSzPts val="300"/>
            </a:pPr>
            <a:r>
              <a:rPr lang="en-US" dirty="0">
                <a:cs typeface="Calibri"/>
              </a:rPr>
              <a:t>Conceptually, these aren't far off from treatment effectiveness, but you are may not have control over what has changed</a:t>
            </a:r>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13</a:t>
            </a:fld>
            <a:endParaRPr lang="en-US"/>
          </a:p>
        </p:txBody>
      </p:sp>
    </p:spTree>
    <p:extLst>
      <p:ext uri="{BB962C8B-B14F-4D97-AF65-F5344CB8AC3E}">
        <p14:creationId xmlns:p14="http://schemas.microsoft.com/office/powerpoint/2010/main" val="83291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your objective sentences well can be a lot of work and really frustrating. Maybe feels like writing these is overkill, but doing this work upfront is going to make everything easier and more straightforward throughout the process and will really help clarify your AIM project planning. These will help inform the what, where, and how of data collection.</a:t>
            </a:r>
          </a:p>
          <a:p>
            <a:pPr marL="0" marR="0" lvl="0" indent="0" algn="l" rtl="0">
              <a:lnSpc>
                <a:spcPct val="100000"/>
              </a:lnSpc>
              <a:spcBef>
                <a:spcPts val="0"/>
              </a:spcBef>
              <a:spcAft>
                <a:spcPts val="0"/>
              </a:spcAft>
              <a:buClr>
                <a:schemeClr val="dk1"/>
              </a:buClr>
              <a:buSzPts val="300"/>
              <a:buFont typeface="Calibri"/>
              <a:buNone/>
            </a:pPr>
            <a:endParaRPr lang="en-US" dirty="0"/>
          </a:p>
          <a:p>
            <a:pPr marL="0" marR="0" lvl="0" indent="0" algn="l" rtl="0">
              <a:lnSpc>
                <a:spcPct val="100000"/>
              </a:lnSpc>
              <a:spcBef>
                <a:spcPts val="0"/>
              </a:spcBef>
              <a:spcAft>
                <a:spcPts val="0"/>
              </a:spcAft>
              <a:buClr>
                <a:schemeClr val="dk1"/>
              </a:buClr>
              <a:buSzPts val="300"/>
              <a:buFont typeface="Calibri"/>
              <a:buNone/>
            </a:pPr>
            <a:r>
              <a:rPr lang="en-US" dirty="0"/>
              <a:t>Having these clear objectives from the beginning also helps improve clarity of your analysis and evaluation of management actions</a:t>
            </a:r>
          </a:p>
          <a:p>
            <a:pPr marL="0" marR="0" lvl="0" indent="0" algn="l" rtl="0">
              <a:lnSpc>
                <a:spcPct val="100000"/>
              </a:lnSpc>
              <a:spcBef>
                <a:spcPts val="0"/>
              </a:spcBef>
              <a:spcAft>
                <a:spcPts val="0"/>
              </a:spcAft>
              <a:buClr>
                <a:schemeClr val="dk1"/>
              </a:buClr>
              <a:buSzPts val="300"/>
              <a:buFont typeface="Calibri"/>
              <a:buNone/>
            </a:pPr>
            <a:endParaRPr lang="en-US" dirty="0"/>
          </a:p>
          <a:p>
            <a:pPr>
              <a:buClr>
                <a:schemeClr val="dk1"/>
              </a:buClr>
              <a:buSzPts val="300"/>
            </a:pPr>
            <a:r>
              <a:rPr lang="en-US" dirty="0"/>
              <a:t>And remember: This is a part of adaptive management so there is flexibility to change these down the road if need be. </a:t>
            </a:r>
            <a:endParaRPr lang="en-US" dirty="0">
              <a:cs typeface="Calibri" panose="020F0502020204030204"/>
            </a:endParaRPr>
          </a:p>
          <a:p>
            <a:pPr marL="0" marR="0" lvl="0" indent="0" algn="l" rtl="0">
              <a:lnSpc>
                <a:spcPct val="100000"/>
              </a:lnSpc>
              <a:spcBef>
                <a:spcPts val="0"/>
              </a:spcBef>
              <a:spcAft>
                <a:spcPts val="0"/>
              </a:spcAft>
              <a:buClr>
                <a:schemeClr val="dk1"/>
              </a:buClr>
              <a:buSzPts val="300"/>
              <a:buFontTx/>
              <a:buNone/>
            </a:pPr>
            <a:endParaRPr lang="en-US" dirty="0">
              <a:cs typeface="Calibri" panose="020F0502020204030204"/>
            </a:endParaRPr>
          </a:p>
          <a:p>
            <a:pPr marL="0" marR="0" lvl="0" indent="0" algn="l" rtl="0">
              <a:lnSpc>
                <a:spcPct val="100000"/>
              </a:lnSpc>
              <a:spcBef>
                <a:spcPts val="0"/>
              </a:spcBef>
              <a:spcAft>
                <a:spcPts val="0"/>
              </a:spcAft>
              <a:buClr>
                <a:schemeClr val="dk1"/>
              </a:buClr>
              <a:buSzPts val="300"/>
              <a:buFontTx/>
              <a:buNone/>
            </a:pP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14</a:t>
            </a:fld>
            <a:endParaRPr lang="en-US"/>
          </a:p>
        </p:txBody>
      </p:sp>
    </p:spTree>
    <p:extLst>
      <p:ext uri="{BB962C8B-B14F-4D97-AF65-F5344CB8AC3E}">
        <p14:creationId xmlns:p14="http://schemas.microsoft.com/office/powerpoint/2010/main" val="231098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SzPts val="1400"/>
            </a:pPr>
            <a:r>
              <a:rPr lang="en-US" dirty="0"/>
              <a:t>By the end of this presentation, you should have a clear definition of management questions and monitoring objectives.</a:t>
            </a:r>
          </a:p>
          <a:p>
            <a:pPr>
              <a:buSzPts val="1400"/>
            </a:pPr>
            <a:endParaRPr lang="en-US" dirty="0"/>
          </a:p>
          <a:p>
            <a:pPr>
              <a:buSzPts val="1400"/>
            </a:pPr>
            <a:r>
              <a:rPr lang="en-US" dirty="0"/>
              <a:t>You should also understand the importance of developing clear objectives early in the process and be able to set good objectives in different management scenarios.</a:t>
            </a:r>
            <a:endParaRPr lang="en-US" dirty="0">
              <a:cs typeface="Calibri" panose="020F0502020204030204"/>
            </a:endParaRPr>
          </a:p>
          <a:p>
            <a:pPr>
              <a:buSzPts val="1400"/>
            </a:pPr>
            <a:endParaRPr lang="en-US" dirty="0"/>
          </a:p>
          <a:p>
            <a:pPr marL="0" lvl="0" indent="0" algn="l" rtl="0">
              <a:lnSpc>
                <a:spcPct val="100000"/>
              </a:lnSpc>
              <a:spcBef>
                <a:spcPts val="0"/>
              </a:spcBef>
              <a:spcAft>
                <a:spcPts val="0"/>
              </a:spcAft>
              <a:buSzPts val="1400"/>
              <a:buNone/>
            </a:pPr>
            <a:r>
              <a:rPr lang="en-US"/>
              <a:t>With that</a:t>
            </a:r>
            <a:r>
              <a:rPr lang="en-US" dirty="0"/>
              <a:t>, let's</a:t>
            </a:r>
            <a:r>
              <a:rPr lang="en-US"/>
              <a:t> get into a bit more into the nitty gritty and start talking about the details of setting up or continuing an AIM project</a:t>
            </a:r>
            <a:endParaRPr lang="en-US" dirty="0"/>
          </a:p>
        </p:txBody>
      </p:sp>
      <p:sp>
        <p:nvSpPr>
          <p:cNvPr id="4" name="Slide Number Placeholder 3"/>
          <p:cNvSpPr>
            <a:spLocks noGrp="1"/>
          </p:cNvSpPr>
          <p:nvPr>
            <p:ph type="sldNum" sz="quarter" idx="10"/>
          </p:nvPr>
        </p:nvSpPr>
        <p:spPr/>
        <p:txBody>
          <a:bodyPr/>
          <a:lstStyle/>
          <a:p>
            <a:fld id="{40EBE0F1-93FB-4C80-AB76-9FA905EEDDD2}" type="slidenum">
              <a:rPr lang="en-US" smtClean="0"/>
              <a:t>2</a:t>
            </a:fld>
            <a:endParaRPr lang="en-US"/>
          </a:p>
        </p:txBody>
      </p:sp>
    </p:spTree>
    <p:extLst>
      <p:ext uri="{BB962C8B-B14F-4D97-AF65-F5344CB8AC3E}">
        <p14:creationId xmlns:p14="http://schemas.microsoft.com/office/powerpoint/2010/main" val="84521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aim.landscapetoolbox.org you can find a step-by-step guide to help you fill out your monitoring design worksheet as well as other information and resources to help you develop your AIM project. If you need additional help or references, remember to check it out!</a:t>
            </a:r>
          </a:p>
        </p:txBody>
      </p:sp>
      <p:sp>
        <p:nvSpPr>
          <p:cNvPr id="4" name="Slide Number Placeholder 3"/>
          <p:cNvSpPr>
            <a:spLocks noGrp="1"/>
          </p:cNvSpPr>
          <p:nvPr>
            <p:ph type="sldNum" sz="quarter" idx="5"/>
          </p:nvPr>
        </p:nvSpPr>
        <p:spPr/>
        <p:txBody>
          <a:bodyPr/>
          <a:lstStyle/>
          <a:p>
            <a:fld id="{D2896105-BC9A-4F31-89F7-56F28100155A}" type="slidenum">
              <a:rPr lang="en-US" smtClean="0"/>
              <a:t>3</a:t>
            </a:fld>
            <a:endParaRPr lang="en-US"/>
          </a:p>
        </p:txBody>
      </p:sp>
    </p:spTree>
    <p:extLst>
      <p:ext uri="{BB962C8B-B14F-4D97-AF65-F5344CB8AC3E}">
        <p14:creationId xmlns:p14="http://schemas.microsoft.com/office/powerpoint/2010/main" val="239623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dk1"/>
                </a:solidFill>
                <a:latin typeface="Calibri"/>
                <a:ea typeface="Calibri"/>
                <a:cs typeface="Calibri"/>
              </a:rPr>
              <a:t>How do you go from management questions to monitoring objectives?</a:t>
            </a:r>
            <a:endParaRPr lang="en-US" dirty="0">
              <a:solidFill>
                <a:schemeClr val="dk1"/>
              </a:solidFill>
              <a:latin typeface="Calibri"/>
              <a:ea typeface="Calibri"/>
              <a:cs typeface="Calibri"/>
              <a:sym typeface="Calibri"/>
            </a:endParaRPr>
          </a:p>
          <a:p>
            <a:r>
              <a:rPr lang="en-US" dirty="0">
                <a:solidFill>
                  <a:schemeClr val="dk1"/>
                </a:solidFill>
                <a:latin typeface="Calibri"/>
                <a:ea typeface="Calibri"/>
                <a:cs typeface="Calibri"/>
                <a:sym typeface="Calibri"/>
              </a:rPr>
              <a:t>M</a:t>
            </a:r>
            <a:r>
              <a:rPr lang="en-US" sz="1200" b="0" i="0" u="none" strike="noStrike" cap="none" dirty="0">
                <a:solidFill>
                  <a:schemeClr val="dk1"/>
                </a:solidFill>
                <a:latin typeface="Calibri"/>
                <a:ea typeface="Calibri"/>
                <a:cs typeface="Calibri"/>
                <a:sym typeface="Calibri"/>
              </a:rPr>
              <a:t>anagement questions </a:t>
            </a:r>
            <a:r>
              <a:rPr lang="en-US" sz="1200" b="0" i="0" u="none" strike="noStrike" cap="none">
                <a:solidFill>
                  <a:schemeClr val="dk1"/>
                </a:solidFill>
                <a:latin typeface="Calibri"/>
                <a:ea typeface="Calibri"/>
                <a:cs typeface="Calibri"/>
                <a:sym typeface="Calibri"/>
              </a:rPr>
              <a:t>relate directly to</a:t>
            </a:r>
            <a:r>
              <a:rPr lang="en-US">
                <a:solidFill>
                  <a:schemeClr val="dk1"/>
                </a:solidFill>
                <a:latin typeface="Calibri"/>
                <a:ea typeface="Calibri"/>
                <a:cs typeface="Calibri"/>
                <a:sym typeface="Calibri"/>
              </a:rPr>
              <a:t> management </a:t>
            </a:r>
            <a:r>
              <a:rPr lang="en-US" sz="1200" b="0" i="0" u="none" strike="noStrike" cap="none">
                <a:solidFill>
                  <a:schemeClr val="dk1"/>
                </a:solidFill>
                <a:latin typeface="Calibri"/>
                <a:ea typeface="Calibri"/>
                <a:cs typeface="Calibri"/>
                <a:sym typeface="Calibri"/>
              </a:rPr>
              <a:t>actions</a:t>
            </a:r>
            <a:endParaRPr lang="en-US" sz="1200" b="0" i="0" u="none" strike="noStrike" cap="none" dirty="0">
              <a:solidFill>
                <a:schemeClr val="dk1"/>
              </a:solidFill>
              <a:latin typeface="Calibri"/>
              <a:ea typeface="Calibri"/>
              <a:cs typeface="Calibri"/>
            </a:endParaRPr>
          </a:p>
          <a:p>
            <a:endParaRPr lang="en-US" dirty="0">
              <a:solidFill>
                <a:schemeClr val="dk1"/>
              </a:solidFill>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Here are some examples of management questions that might be used to develop monitoring objectives. </a:t>
            </a:r>
          </a:p>
          <a:p>
            <a:r>
              <a:rPr lang="en-US" sz="1200" dirty="0">
                <a:solidFill>
                  <a:schemeClr val="accent5">
                    <a:lumMod val="75000"/>
                  </a:schemeClr>
                </a:solidFill>
              </a:rPr>
              <a:t>Is the stocking rate on this allotment compatible with sage-grouse habitat?</a:t>
            </a:r>
            <a:endParaRPr lang="en-US" sz="1200" dirty="0">
              <a:solidFill>
                <a:schemeClr val="accent5">
                  <a:lumMod val="75000"/>
                </a:schemeClr>
              </a:solidFill>
              <a:cs typeface="Calibri"/>
            </a:endParaRPr>
          </a:p>
          <a:p>
            <a:r>
              <a:rPr lang="en-US" sz="1200" dirty="0">
                <a:solidFill>
                  <a:schemeClr val="accent5">
                    <a:lumMod val="75000"/>
                  </a:schemeClr>
                </a:solidFill>
              </a:rPr>
              <a:t>Is this road-crossing causing sedimentation in the stream?</a:t>
            </a:r>
            <a:endParaRPr lang="en-US" sz="1200" dirty="0">
              <a:solidFill>
                <a:schemeClr val="accent5">
                  <a:lumMod val="75000"/>
                </a:schemeClr>
              </a:solidFill>
              <a:cs typeface="Calibri"/>
            </a:endParaRPr>
          </a:p>
          <a:p>
            <a:r>
              <a:rPr lang="en-US" sz="1200" dirty="0">
                <a:solidFill>
                  <a:schemeClr val="accent5">
                    <a:lumMod val="75000"/>
                  </a:schemeClr>
                </a:solidFill>
              </a:rPr>
              <a:t>Did the post-fire seeding reduce cheatgrass establishment?</a:t>
            </a:r>
          </a:p>
          <a:p>
            <a:pPr>
              <a:buSzPts val="1400"/>
            </a:pPr>
            <a:endParaRPr lang="en-US" dirty="0"/>
          </a:p>
          <a:p>
            <a:pPr>
              <a:buSzPts val="1400"/>
            </a:pPr>
            <a:r>
              <a:rPr lang="en-US" dirty="0"/>
              <a:t>When you are developing your management questions, you can and often should include land health standards and RMP goals.</a:t>
            </a:r>
            <a:endParaRPr lang="en-US" dirty="0">
              <a:solidFill>
                <a:srgbClr val="2E75B6"/>
              </a:solidFill>
              <a:cs typeface="Calibri"/>
            </a:endParaRPr>
          </a:p>
          <a:p>
            <a:pPr>
              <a:buSzPts val="1400"/>
            </a:pPr>
            <a:endParaRPr lang="en-US" dirty="0">
              <a:solidFill>
                <a:schemeClr val="dk1"/>
              </a:solidFill>
              <a:latin typeface="Calibri"/>
              <a:ea typeface="Calibri"/>
              <a:cs typeface="Calibri"/>
              <a:sym typeface="Calibri"/>
            </a:endParaRPr>
          </a:p>
          <a:p>
            <a:pPr>
              <a:buSzPts val="1400"/>
            </a:pPr>
            <a:r>
              <a:rPr lang="en-US" dirty="0"/>
              <a:t>The next step is developing monitoring objectives that articulate specifically </a:t>
            </a:r>
            <a:r>
              <a:rPr lang="en-US" b="1" dirty="0"/>
              <a:t>how </a:t>
            </a:r>
            <a:r>
              <a:rPr lang="en-US" dirty="0"/>
              <a:t>we answer our management questions</a:t>
            </a:r>
          </a:p>
          <a:p>
            <a:pPr>
              <a:buSzPts val="1400"/>
            </a:pPr>
            <a:r>
              <a:rPr lang="en-US" dirty="0"/>
              <a:t>Management questions act as goals: The goal is what you tell congress</a:t>
            </a:r>
            <a:endParaRPr lang="en-US" dirty="0">
              <a:cs typeface="Calibri" panose="020F0502020204030204"/>
            </a:endParaRPr>
          </a:p>
          <a:p>
            <a:pPr>
              <a:buSzPts val="1400"/>
            </a:pPr>
            <a:r>
              <a:rPr lang="en-US" dirty="0"/>
              <a:t>Monitoring objectives are what you use within your project to evaluate those goals</a:t>
            </a:r>
          </a:p>
        </p:txBody>
      </p:sp>
      <p:sp>
        <p:nvSpPr>
          <p:cNvPr id="4" name="Slide Number Placeholder 3"/>
          <p:cNvSpPr>
            <a:spLocks noGrp="1"/>
          </p:cNvSpPr>
          <p:nvPr>
            <p:ph type="sldNum" sz="quarter" idx="5"/>
          </p:nvPr>
        </p:nvSpPr>
        <p:spPr/>
        <p:txBody>
          <a:bodyPr/>
          <a:lstStyle/>
          <a:p>
            <a:fld id="{D2896105-BC9A-4F31-89F7-56F28100155A}" type="slidenum">
              <a:rPr lang="en-US" smtClean="0"/>
              <a:t>4</a:t>
            </a:fld>
            <a:endParaRPr lang="en-US"/>
          </a:p>
        </p:txBody>
      </p:sp>
    </p:spTree>
    <p:extLst>
      <p:ext uri="{BB962C8B-B14F-4D97-AF65-F5344CB8AC3E}">
        <p14:creationId xmlns:p14="http://schemas.microsoft.com/office/powerpoint/2010/main" val="390300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really important to develop clear monitoring objectives</a:t>
            </a:r>
          </a:p>
          <a:p>
            <a:endParaRPr lang="en-US" dirty="0"/>
          </a:p>
          <a:p>
            <a:r>
              <a:rPr lang="en-US" dirty="0"/>
              <a:t>The first question we should always ask is “Why am I collecting data? What is </a:t>
            </a:r>
            <a:r>
              <a:rPr lang="en-US"/>
              <a:t>my </a:t>
            </a:r>
            <a:r>
              <a:rPr lang="en-US" dirty="0"/>
              <a:t>end product?”</a:t>
            </a:r>
            <a:endParaRPr lang="en-US">
              <a:cs typeface="Calibri"/>
            </a:endParaRPr>
          </a:p>
          <a:p>
            <a:r>
              <a:rPr lang="en-US" dirty="0"/>
              <a:t>Asking the "why" first will help improve data collection, analysis, and reporting.</a:t>
            </a:r>
            <a:endParaRPr lang="en-US" dirty="0">
              <a:cs typeface="Calibri"/>
            </a:endParaRPr>
          </a:p>
          <a:p>
            <a:endParaRPr lang="en-US" dirty="0"/>
          </a:p>
          <a:p>
            <a:r>
              <a:rPr lang="en-US" dirty="0"/>
              <a:t>The monitoring objectives dictate:</a:t>
            </a:r>
            <a:endParaRPr lang="en-US" dirty="0">
              <a:cs typeface="Calibri" panose="020F0502020204030204"/>
            </a:endParaRPr>
          </a:p>
          <a:p>
            <a:pPr marL="171450" indent="-171450">
              <a:buFont typeface="Arial"/>
              <a:buChar char="•"/>
            </a:pPr>
            <a:r>
              <a:rPr lang="en-US" dirty="0"/>
              <a:t>The sample design – the where, when and how often of your data collection</a:t>
            </a:r>
            <a:endParaRPr lang="en-US" dirty="0">
              <a:cs typeface="Calibri" panose="020F0502020204030204"/>
            </a:endParaRPr>
          </a:p>
          <a:p>
            <a:pPr marL="171450" indent="-171450">
              <a:buFont typeface="Arial"/>
              <a:buChar char="•"/>
            </a:pPr>
            <a:r>
              <a:rPr lang="en-US" dirty="0"/>
              <a:t>The sample methodologies, for example whether you include supplemental indicators</a:t>
            </a:r>
            <a:endParaRPr lang="en-US" dirty="0">
              <a:cs typeface="Calibri" panose="020F0502020204030204"/>
            </a:endParaRPr>
          </a:p>
          <a:p>
            <a:pPr marL="171450" indent="-171450">
              <a:buFont typeface="Arial"/>
              <a:buChar char="•"/>
            </a:pPr>
            <a:r>
              <a:rPr lang="en-US" dirty="0"/>
              <a:t>And analysis and reporting</a:t>
            </a:r>
            <a:endParaRPr lang="en-US" dirty="0">
              <a:cs typeface="Calibri" panose="020F0502020204030204"/>
            </a:endParaRPr>
          </a:p>
          <a:p>
            <a:endParaRPr lang="en-US" dirty="0"/>
          </a:p>
          <a:p>
            <a:r>
              <a:rPr lang="en-US" dirty="0"/>
              <a:t>Doing the work upfront of creating monitoring objectives will make analysis and decision-making simpler and more efficient. Vague questions can confound decisions about adaptive management, monitoring directions, and program outcomes which make it much harder to interpret your results</a:t>
            </a:r>
            <a:endParaRPr lang="en-US" dirty="0">
              <a:cs typeface="Calibri" panose="020F0502020204030204"/>
            </a:endParaRPr>
          </a:p>
          <a:p>
            <a:endParaRPr lang="en-US" dirty="0"/>
          </a:p>
          <a:p>
            <a:r>
              <a:rPr lang="en-US" dirty="0"/>
              <a:t>As we all know, the better we can explain and justify our decisions, the better we will do if it comes to litigation.</a:t>
            </a:r>
            <a:endParaRPr lang="en-US" dirty="0">
              <a:cs typeface="Calibri" panose="020F05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5</a:t>
            </a:fld>
            <a:endParaRPr lang="en-US"/>
          </a:p>
        </p:txBody>
      </p:sp>
    </p:spTree>
    <p:extLst>
      <p:ext uri="{BB962C8B-B14F-4D97-AF65-F5344CB8AC3E}">
        <p14:creationId xmlns:p14="http://schemas.microsoft.com/office/powerpoint/2010/main" val="255056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sz="1200" b="0" i="0" u="none" strike="noStrike" cap="none" dirty="0">
                <a:solidFill>
                  <a:schemeClr val="dk1"/>
                </a:solidFill>
                <a:latin typeface="Calibri"/>
                <a:ea typeface="Calibri"/>
                <a:cs typeface="Calibri"/>
                <a:sym typeface="Calibri"/>
              </a:rPr>
              <a:t>Clear monitoring objectives are the cornerstone of adaptive management.</a:t>
            </a:r>
            <a:endParaRPr lang="en-US" dirty="0">
              <a:solidFill>
                <a:schemeClr val="dk1"/>
              </a:solidFill>
              <a:latin typeface="Calibri"/>
              <a:ea typeface="Calibri"/>
              <a:cs typeface="Calibri"/>
              <a:sym typeface="Calibri"/>
            </a:endParaRPr>
          </a:p>
          <a:p>
            <a:pPr>
              <a:buSzPts val="1400"/>
            </a:pPr>
            <a:endParaRPr lang="en-US" dirty="0">
              <a:solidFill>
                <a:schemeClr val="dk1"/>
              </a:solidFill>
              <a:latin typeface="Calibri"/>
              <a:ea typeface="Calibri"/>
              <a:cs typeface="Calibri"/>
              <a:sym typeface="Calibri"/>
            </a:endParaRPr>
          </a:p>
          <a:p>
            <a:pPr>
              <a:buSzPts val="1400"/>
            </a:pPr>
            <a:r>
              <a:rPr lang="en-US" sz="1200" b="0" i="0" u="none" strike="noStrike" cap="none" dirty="0">
                <a:solidFill>
                  <a:schemeClr val="dk1"/>
                </a:solidFill>
                <a:latin typeface="Calibri"/>
                <a:ea typeface="Calibri"/>
                <a:cs typeface="Calibri"/>
                <a:sym typeface="Calibri"/>
              </a:rPr>
              <a:t>Clear objectives help us describe desired outcomes</a:t>
            </a:r>
            <a:r>
              <a:rPr lang="en-US" dirty="0">
                <a:solidFill>
                  <a:schemeClr val="dk1"/>
                </a:solidFill>
                <a:latin typeface="Calibri"/>
                <a:ea typeface="Calibri"/>
                <a:cs typeface="Calibri"/>
                <a:sym typeface="Calibri"/>
              </a:rPr>
              <a:t> and</a:t>
            </a:r>
            <a:r>
              <a:rPr lang="en-US" sz="1200" b="0" i="0" u="none" strike="noStrike" cap="none" dirty="0">
                <a:solidFill>
                  <a:schemeClr val="dk1"/>
                </a:solidFill>
                <a:latin typeface="Calibri"/>
                <a:ea typeface="Calibri"/>
                <a:cs typeface="Calibri"/>
                <a:sym typeface="Calibri"/>
              </a:rPr>
              <a:t> determine management actions that will help us</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If you don’t have a good objective then you can’t make the yes/no decision in order to change management. The more you do upfront, the more you avoid having unrealistic</a:t>
            </a:r>
            <a:r>
              <a:rPr lang="en-US" dirty="0">
                <a:solidFill>
                  <a:schemeClr val="dk1"/>
                </a:solidFill>
                <a:latin typeface="Calibri"/>
                <a:ea typeface="Calibri"/>
                <a:cs typeface="Calibri"/>
                <a:sym typeface="Calibri"/>
              </a:rPr>
              <a:t> or completely unobtainable </a:t>
            </a:r>
            <a:r>
              <a:rPr lang="en-US" sz="1200" b="0" i="0" u="none" strike="noStrike" cap="none" dirty="0">
                <a:solidFill>
                  <a:schemeClr val="dk1"/>
                </a:solidFill>
                <a:latin typeface="Calibri"/>
                <a:ea typeface="Calibri"/>
                <a:cs typeface="Calibri"/>
                <a:sym typeface="Calibri"/>
              </a:rPr>
              <a:t>objectives.</a:t>
            </a:r>
            <a:r>
              <a:rPr lang="en-US" dirty="0">
                <a:solidFill>
                  <a:schemeClr val="dk1"/>
                </a:solidFill>
                <a:latin typeface="Calibri"/>
                <a:ea typeface="Calibri"/>
                <a:cs typeface="Calibri"/>
                <a:sym typeface="Calibri"/>
              </a:rPr>
              <a:t> </a:t>
            </a:r>
            <a:endParaRPr lang="en-US" dirty="0"/>
          </a:p>
          <a:p>
            <a:pPr marL="0" marR="0" lvl="0" indent="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a:buSzPts val="1400"/>
            </a:pPr>
            <a:r>
              <a:rPr lang="en-US" sz="1200" b="0" i="0" u="none" strike="noStrike" cap="none" dirty="0">
                <a:solidFill>
                  <a:schemeClr val="dk1"/>
                </a:solidFill>
                <a:latin typeface="Calibri"/>
                <a:ea typeface="Calibri"/>
                <a:cs typeface="Calibri"/>
                <a:sym typeface="Calibri"/>
              </a:rPr>
              <a:t>In this process, there can be many objectives working towards the management goal. Rather than looking at any single objective and whether it has been met, we should be considering all the objectives that are working towards the goal.</a:t>
            </a:r>
            <a:endParaRPr lang="en-US" dirty="0">
              <a:solidFill>
                <a:schemeClr val="dk1"/>
              </a:solidFill>
              <a:latin typeface="Calibri"/>
              <a:ea typeface="Calibri"/>
              <a:cs typeface="Calibri"/>
            </a:endParaRPr>
          </a:p>
          <a:p>
            <a:pPr>
              <a:buSzPts val="1400"/>
            </a:pPr>
            <a:endParaRPr lang="en-US">
              <a:solidFill>
                <a:schemeClr val="dk1"/>
              </a:solidFill>
              <a:latin typeface="Calibri"/>
              <a:ea typeface="Calibri"/>
              <a:cs typeface="Calibri"/>
              <a:sym typeface="Calibri"/>
            </a:endParaRPr>
          </a:p>
          <a:p>
            <a:pPr>
              <a:buSzPts val="1400"/>
            </a:pPr>
            <a:r>
              <a:rPr lang="en-US" sz="1200" b="0" i="0" u="none" strike="noStrike" cap="none" dirty="0">
                <a:solidFill>
                  <a:schemeClr val="dk1"/>
                </a:solidFill>
                <a:latin typeface="Calibri"/>
                <a:ea typeface="Calibri"/>
                <a:cs typeface="Calibri"/>
                <a:sym typeface="Calibri"/>
              </a:rPr>
              <a:t>A good analogy would be your car</a:t>
            </a:r>
            <a:r>
              <a:rPr lang="en-US"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if your car is not running well, you might need to look at several different things such as the oil level, the </a:t>
            </a:r>
            <a:r>
              <a:rPr lang="en-US" dirty="0">
                <a:solidFill>
                  <a:schemeClr val="dk1"/>
                </a:solidFill>
                <a:latin typeface="Calibri"/>
                <a:ea typeface="Calibri"/>
                <a:cs typeface="Calibri"/>
                <a:sym typeface="Calibri"/>
              </a:rPr>
              <a:t>engine </a:t>
            </a:r>
            <a:r>
              <a:rPr lang="en-US" sz="1200" b="0" i="0" u="none" strike="noStrike" cap="none" dirty="0">
                <a:solidFill>
                  <a:schemeClr val="dk1"/>
                </a:solidFill>
                <a:latin typeface="Calibri"/>
                <a:ea typeface="Calibri"/>
                <a:cs typeface="Calibri"/>
                <a:sym typeface="Calibri"/>
              </a:rPr>
              <a:t>temperature, etc.</a:t>
            </a:r>
            <a:endParaRPr lang="en-US" dirty="0">
              <a:solidFill>
                <a:schemeClr val="dk1"/>
              </a:solidFill>
              <a:latin typeface="Calibri"/>
              <a:ea typeface="Calibri"/>
              <a:cs typeface="Calibri"/>
              <a:sym typeface="Calibri"/>
            </a:endParaRPr>
          </a:p>
          <a:p>
            <a:pPr>
              <a:buSzPts val="1400"/>
            </a:pPr>
            <a:endParaRPr lang="en-US">
              <a:solidFill>
                <a:schemeClr val="dk1"/>
              </a:solidFill>
              <a:latin typeface="Calibri"/>
              <a:ea typeface="Calibri"/>
              <a:cs typeface="Calibri"/>
              <a:sym typeface="Calibri"/>
            </a:endParaRPr>
          </a:p>
          <a:p>
            <a:pPr>
              <a:buSzPts val="1400"/>
            </a:pPr>
            <a:r>
              <a:rPr lang="en-US" sz="1200" b="0" i="0" u="none" strike="noStrike" cap="none" dirty="0">
                <a:solidFill>
                  <a:schemeClr val="dk1"/>
                </a:solidFill>
                <a:latin typeface="Calibri"/>
                <a:ea typeface="Calibri"/>
                <a:cs typeface="Calibri"/>
                <a:sym typeface="Calibri"/>
              </a:rPr>
              <a:t>Similarly if your goal is not being met, you should look at all of the objectives </a:t>
            </a:r>
            <a:r>
              <a:rPr lang="en-US" dirty="0">
                <a:solidFill>
                  <a:schemeClr val="dk1"/>
                </a:solidFill>
                <a:latin typeface="Calibri"/>
                <a:ea typeface="Calibri"/>
                <a:cs typeface="Calibri"/>
                <a:sym typeface="Calibri"/>
              </a:rPr>
              <a:t>aimed</a:t>
            </a:r>
            <a:r>
              <a:rPr lang="en-US" sz="1200" b="0" i="0" u="none" strike="noStrike" cap="none" dirty="0">
                <a:solidFill>
                  <a:schemeClr val="dk1"/>
                </a:solidFill>
                <a:latin typeface="Calibri"/>
                <a:ea typeface="Calibri"/>
                <a:cs typeface="Calibri"/>
                <a:sym typeface="Calibri"/>
              </a:rPr>
              <a:t> towards that goal and</a:t>
            </a:r>
            <a:r>
              <a:rPr lang="en-US" dirty="0">
                <a:solidFill>
                  <a:schemeClr val="dk1"/>
                </a:solidFill>
                <a:latin typeface="Calibri"/>
                <a:ea typeface="Calibri"/>
                <a:cs typeface="Calibri"/>
                <a:sym typeface="Calibri"/>
              </a:rPr>
              <a:t> evaluate</a:t>
            </a:r>
            <a:r>
              <a:rPr lang="en-US" sz="1200" b="0" i="0" u="none" strike="noStrike" cap="none" dirty="0">
                <a:solidFill>
                  <a:schemeClr val="dk1"/>
                </a:solidFill>
                <a:latin typeface="Calibri"/>
                <a:ea typeface="Calibri"/>
                <a:cs typeface="Calibri"/>
                <a:sym typeface="Calibri"/>
              </a:rPr>
              <a:t> which ones are </a:t>
            </a:r>
            <a:r>
              <a:rPr lang="en-US" dirty="0">
                <a:solidFill>
                  <a:schemeClr val="dk1"/>
                </a:solidFill>
                <a:latin typeface="Calibri"/>
                <a:ea typeface="Calibri"/>
                <a:cs typeface="Calibri"/>
                <a:sym typeface="Calibri"/>
              </a:rPr>
              <a:t>successful</a:t>
            </a:r>
            <a:r>
              <a:rPr lang="en-US" sz="1200" b="0" i="0" u="none" strike="noStrike" cap="none" dirty="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6</a:t>
            </a:fld>
            <a:endParaRPr lang="en-US"/>
          </a:p>
        </p:txBody>
      </p:sp>
    </p:spTree>
    <p:extLst>
      <p:ext uri="{BB962C8B-B14F-4D97-AF65-F5344CB8AC3E}">
        <p14:creationId xmlns:p14="http://schemas.microsoft.com/office/powerpoint/2010/main" val="387841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When you are developing monitoring objectives it helps to make them clear, concise and quantifiable.</a:t>
            </a:r>
          </a:p>
          <a:p>
            <a:pPr>
              <a:buClr>
                <a:schemeClr val="dk1"/>
              </a:buClr>
              <a:buSzPts val="1100"/>
            </a:pPr>
            <a:endParaRPr lang="en-US" dirty="0"/>
          </a:p>
          <a:p>
            <a:pPr>
              <a:buClr>
                <a:schemeClr val="dk1"/>
              </a:buClr>
              <a:buSzPts val="1100"/>
            </a:pPr>
            <a:r>
              <a:rPr lang="en-US" dirty="0"/>
              <a:t>It also really helps if they are specific, specify not only what you are measuring but also the expected magnitude and direction of change.</a:t>
            </a:r>
            <a:endParaRPr lang="en-US" dirty="0">
              <a:cs typeface="Calibri" panose="020F0502020204030204"/>
            </a:endParaRPr>
          </a:p>
          <a:p>
            <a:pPr>
              <a:buClr>
                <a:schemeClr val="dk1"/>
              </a:buClr>
              <a:buSzPts val="1100"/>
            </a:pPr>
            <a:endParaRPr lang="en-US" dirty="0"/>
          </a:p>
          <a:p>
            <a:pPr>
              <a:buClr>
                <a:schemeClr val="dk1"/>
              </a:buClr>
              <a:buSzPts val="1100"/>
            </a:pPr>
            <a:r>
              <a:rPr lang="en-US" dirty="0"/>
              <a:t>Specify the monitoring target: that is, </a:t>
            </a:r>
            <a:r>
              <a:rPr lang="en-US" b="1" dirty="0"/>
              <a:t>what</a:t>
            </a:r>
            <a:r>
              <a:rPr lang="en-US" dirty="0"/>
              <a:t> are you wanting to measure or know about </a:t>
            </a:r>
            <a:r>
              <a:rPr lang="en-US" b="1" dirty="0"/>
              <a:t>where</a:t>
            </a:r>
            <a:r>
              <a:rPr lang="en-US" dirty="0"/>
              <a:t>? This would be ecological indicators and the target population or inference area.</a:t>
            </a:r>
            <a:endParaRPr lang="en-US" dirty="0">
              <a:cs typeface="Calibri"/>
            </a:endParaRPr>
          </a:p>
          <a:p>
            <a:pPr>
              <a:buClr>
                <a:schemeClr val="dk1"/>
              </a:buClr>
              <a:buSzPts val="1100"/>
            </a:pPr>
            <a:endParaRPr lang="en-US" dirty="0"/>
          </a:p>
          <a:p>
            <a:pPr>
              <a:buClr>
                <a:schemeClr val="dk1"/>
              </a:buClr>
              <a:buSzPts val="1100"/>
            </a:pPr>
            <a:r>
              <a:rPr lang="en-US" dirty="0"/>
              <a:t>You also want to develop multiple monitoring objectives for each management question within each area because rarely will one objective cover all facets of a question</a:t>
            </a:r>
            <a:endParaRPr lang="en-US" dirty="0">
              <a:cs typeface="Calibri"/>
            </a:endParaRPr>
          </a:p>
          <a:p>
            <a:pPr marL="0" lvl="0" indent="0" algn="l" rtl="0">
              <a:lnSpc>
                <a:spcPct val="100000"/>
              </a:lnSpc>
              <a:spcBef>
                <a:spcPts val="0"/>
              </a:spcBef>
              <a:spcAft>
                <a:spcPts val="0"/>
              </a:spcAft>
              <a:buClr>
                <a:schemeClr val="dk1"/>
              </a:buClr>
              <a:buSzPts val="11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D2896105-BC9A-4F31-89F7-56F28100155A}" type="slidenum">
              <a:rPr lang="en-US" smtClean="0"/>
              <a:t>7</a:t>
            </a:fld>
            <a:endParaRPr lang="en-US"/>
          </a:p>
        </p:txBody>
      </p:sp>
    </p:spTree>
    <p:extLst>
      <p:ext uri="{BB962C8B-B14F-4D97-AF65-F5344CB8AC3E}">
        <p14:creationId xmlns:p14="http://schemas.microsoft.com/office/powerpoint/2010/main" val="105700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a basic monitoring objective formula.</a:t>
            </a:r>
          </a:p>
          <a:p>
            <a:endParaRPr lang="en-US" dirty="0"/>
          </a:p>
          <a:p>
            <a:r>
              <a:rPr lang="en-US" dirty="0"/>
              <a:t>You might recognize this if you have done something like an Emergency Stabilization &amp; Rehabilitation plan or a vegetation treatment; it's very similar to the formulas used there.</a:t>
            </a:r>
            <a:endParaRPr lang="en-US" dirty="0">
              <a:cs typeface="Calibri" panose="020F0502020204030204"/>
            </a:endParaRPr>
          </a:p>
          <a:p>
            <a:endParaRPr lang="en-US" dirty="0"/>
          </a:p>
          <a:p>
            <a:r>
              <a:rPr lang="en-US" dirty="0"/>
              <a:t>Your monitoring objective should specify:</a:t>
            </a:r>
            <a:endParaRPr lang="en-US" dirty="0">
              <a:cs typeface="Calibri" panose="020F0502020204030204"/>
            </a:endParaRPr>
          </a:p>
          <a:p>
            <a:pPr marL="171450" indent="-171450">
              <a:buFont typeface="Arial"/>
              <a:buChar char="•"/>
            </a:pPr>
            <a:r>
              <a:rPr lang="en-US" dirty="0"/>
              <a:t>your study area, the indicator of interest</a:t>
            </a:r>
            <a:endParaRPr lang="en-US" dirty="0">
              <a:cs typeface="Calibri" panose="020F0502020204030204"/>
            </a:endParaRPr>
          </a:p>
          <a:p>
            <a:pPr marL="171450" indent="-171450">
              <a:buFont typeface="Arial"/>
              <a:buChar char="•"/>
            </a:pPr>
            <a:r>
              <a:rPr lang="en-US" dirty="0"/>
              <a:t>the benchmark</a:t>
            </a:r>
            <a:endParaRPr lang="en-US" dirty="0">
              <a:cs typeface="Calibri" panose="020F0502020204030204"/>
            </a:endParaRPr>
          </a:p>
          <a:p>
            <a:pPr marL="171450" indent="-171450">
              <a:buFont typeface="Arial"/>
              <a:buChar char="•"/>
            </a:pPr>
            <a:r>
              <a:rPr lang="en-US" dirty="0"/>
              <a:t>the per of the target that should be achieving the benchmark, also known as a threshold for management action</a:t>
            </a:r>
            <a:endParaRPr lang="en-US" dirty="0">
              <a:cs typeface="Calibri" panose="020F0502020204030204"/>
            </a:endParaRPr>
          </a:p>
          <a:p>
            <a:pPr marL="171450" indent="-171450">
              <a:buFont typeface="Arial"/>
              <a:buChar char="•"/>
            </a:pPr>
            <a:r>
              <a:rPr lang="en-US" dirty="0"/>
              <a:t>the confidence level you want to have about the estimate</a:t>
            </a:r>
            <a:endParaRPr lang="en-US" dirty="0">
              <a:cs typeface="Calibri" panose="020F0502020204030204"/>
            </a:endParaRPr>
          </a:p>
          <a:p>
            <a:pPr marL="171450" indent="-171450">
              <a:buFont typeface="Arial"/>
              <a:buChar char="•"/>
            </a:pPr>
            <a:r>
              <a:rPr lang="en-US" dirty="0"/>
              <a:t>and the time period in which you want it to happen. </a:t>
            </a:r>
            <a:endParaRPr lang="en-US" dirty="0">
              <a:cs typeface="Calibri"/>
            </a:endParaRPr>
          </a:p>
        </p:txBody>
      </p:sp>
      <p:sp>
        <p:nvSpPr>
          <p:cNvPr id="4" name="Slide Number Placeholder 3"/>
          <p:cNvSpPr>
            <a:spLocks noGrp="1"/>
          </p:cNvSpPr>
          <p:nvPr>
            <p:ph type="sldNum" sz="quarter" idx="5"/>
          </p:nvPr>
        </p:nvSpPr>
        <p:spPr/>
        <p:txBody>
          <a:bodyPr/>
          <a:lstStyle/>
          <a:p>
            <a:fld id="{D2896105-BC9A-4F31-89F7-56F28100155A}" type="slidenum">
              <a:rPr lang="en-US" smtClean="0"/>
              <a:t>8</a:t>
            </a:fld>
            <a:endParaRPr lang="en-US"/>
          </a:p>
        </p:txBody>
      </p:sp>
    </p:spTree>
    <p:extLst>
      <p:ext uri="{BB962C8B-B14F-4D97-AF65-F5344CB8AC3E}">
        <p14:creationId xmlns:p14="http://schemas.microsoft.com/office/powerpoint/2010/main" val="407850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talk about different types of management questions and give an example of what that might look like.</a:t>
            </a:r>
          </a:p>
          <a:p>
            <a:endParaRPr lang="en-US" dirty="0"/>
          </a:p>
          <a:p>
            <a:r>
              <a:rPr lang="en-US" dirty="0"/>
              <a:t>Condition is the baseline sampling: What does it look like right now? So an example might be:</a:t>
            </a:r>
            <a:endParaRPr lang="en-US" dirty="0">
              <a:cs typeface="Calibri" panose="020F0502020204030204"/>
            </a:endParaRPr>
          </a:p>
          <a:p>
            <a:r>
              <a:rPr lang="en-US" dirty="0"/>
              <a:t>What is the composition of vegetation within the Mill Creek watershed?</a:t>
            </a:r>
            <a:endParaRPr lang="en-US" dirty="0">
              <a:cs typeface="Calibri" panose="020F0502020204030204"/>
            </a:endParaRPr>
          </a:p>
          <a:p>
            <a:endParaRPr lang="en-US" dirty="0"/>
          </a:p>
          <a:p>
            <a:r>
              <a:rPr lang="en-US" dirty="0"/>
              <a:t>Trend is a repeated baseline sampling of that biological condition. A trend related management question might be:</a:t>
            </a:r>
            <a:endParaRPr lang="en-US" dirty="0">
              <a:cs typeface="Calibri" panose="020F0502020204030204"/>
            </a:endParaRPr>
          </a:p>
          <a:p>
            <a:r>
              <a:rPr lang="en-US" dirty="0"/>
              <a:t>Are vegetative attributes within the Mill creek allotment changing through time?</a:t>
            </a:r>
            <a:endParaRPr lang="en-US" dirty="0">
              <a:cs typeface="Calibri" panose="020F0502020204030204"/>
            </a:endParaRPr>
          </a:p>
          <a:p>
            <a:endParaRPr lang="en-US" dirty="0"/>
          </a:p>
          <a:p>
            <a:r>
              <a:rPr lang="en-US" dirty="0"/>
              <a:t>Treatment effectiveness refers to a specific management action we have taken. For example, if we had a willow planting, then our management question could be:</a:t>
            </a:r>
            <a:endParaRPr lang="en-US" dirty="0">
              <a:cs typeface="Calibri" panose="020F0502020204030204"/>
            </a:endParaRPr>
          </a:p>
          <a:p>
            <a:r>
              <a:rPr lang="en-US" dirty="0"/>
              <a:t>How did Mill Creek respond to a willow planting?</a:t>
            </a:r>
            <a:endParaRPr lang="en-US" dirty="0">
              <a:cs typeface="Calibri" panose="020F0502020204030204"/>
            </a:endParaRPr>
          </a:p>
          <a:p>
            <a:endParaRPr lang="en-US" dirty="0"/>
          </a:p>
          <a:p>
            <a:r>
              <a:rPr lang="en-US" dirty="0"/>
              <a:t>We might also ask impact assessment-type questions. In the case of a lawsuit there will often be the perception that grazing has had a negative impact and caused habitat degradation so our management question might be:</a:t>
            </a:r>
          </a:p>
          <a:p>
            <a:r>
              <a:rPr lang="en-US" dirty="0"/>
              <a:t>Does grazing impact sage-grouse forb availability?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2896105-BC9A-4F31-89F7-56F28100155A}" type="slidenum">
              <a:rPr lang="en-US" smtClean="0"/>
              <a:t>9</a:t>
            </a:fld>
            <a:endParaRPr lang="en-US"/>
          </a:p>
        </p:txBody>
      </p:sp>
    </p:spTree>
    <p:extLst>
      <p:ext uri="{BB962C8B-B14F-4D97-AF65-F5344CB8AC3E}">
        <p14:creationId xmlns:p14="http://schemas.microsoft.com/office/powerpoint/2010/main" val="76276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2022-01-10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39527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936104"/>
          </a:xfr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2022-01-10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30216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48680"/>
            <a:ext cx="2057400" cy="5577483"/>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548680"/>
            <a:ext cx="6019800" cy="55774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2022-01-10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61929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lstStyle>
            <a:lvl1pPr algn="l">
              <a:defRPr b="1">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3" name="Content Placeholder 2"/>
          <p:cNvSpPr>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2022-01-10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297993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8E0C5-8ADB-48E2-85A7-B0CB1A219377}" type="datetimeFigureOut">
              <a:rPr lang="en-CA" smtClean="0"/>
              <a:t>2022-01-10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27675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B28E0C5-8ADB-48E2-85A7-B0CB1A219377}" type="datetimeFigureOut">
              <a:rPr lang="en-CA" smtClean="0"/>
              <a:t>2022-01-10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18414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926976"/>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B28E0C5-8ADB-48E2-85A7-B0CB1A219377}" type="datetimeFigureOut">
              <a:rPr lang="en-CA" smtClean="0"/>
              <a:t>2022-01-10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12956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B28E0C5-8ADB-48E2-85A7-B0CB1A219377}" type="datetimeFigureOut">
              <a:rPr lang="en-CA" smtClean="0"/>
              <a:t>2022-01-10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94361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8E0C5-8ADB-48E2-85A7-B0CB1A219377}" type="datetimeFigureOut">
              <a:rPr lang="en-CA" smtClean="0"/>
              <a:t>2022-01-10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428973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3008313" cy="814412"/>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620688"/>
            <a:ext cx="5111750" cy="5505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8E0C5-8ADB-48E2-85A7-B0CB1A219377}" type="datetimeFigureOut">
              <a:rPr lang="en-CA" smtClean="0"/>
              <a:t>2022-01-10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100045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8E0C5-8ADB-48E2-85A7-B0CB1A219377}" type="datetimeFigureOut">
              <a:rPr lang="en-CA" smtClean="0"/>
              <a:t>2022-01-10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424605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E0C5-8ADB-48E2-85A7-B0CB1A219377}" type="datetimeFigureOut">
              <a:rPr lang="en-CA" smtClean="0"/>
              <a:t>2022-01-10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01C94-9C37-4FF0-8CA6-24330328645A}" type="slidenum">
              <a:rPr lang="en-CA" smtClean="0"/>
              <a:t>‹#›</a:t>
            </a:fld>
            <a:endParaRPr lang="en-CA"/>
          </a:p>
        </p:txBody>
      </p:sp>
      <p:grpSp>
        <p:nvGrpSpPr>
          <p:cNvPr id="7" name="Group 6" descr="BLM Alaska Fire Service Masthead graphic" title="BLM Alaska Fire Service Masthead graphic"/>
          <p:cNvGrpSpPr/>
          <p:nvPr userDrawn="1"/>
        </p:nvGrpSpPr>
        <p:grpSpPr>
          <a:xfrm>
            <a:off x="0" y="0"/>
            <a:ext cx="9144000" cy="572198"/>
            <a:chOff x="0" y="0"/>
            <a:chExt cx="9144000" cy="572198"/>
          </a:xfrm>
        </p:grpSpPr>
        <p:pic>
          <p:nvPicPr>
            <p:cNvPr id="8" name="Picture 7" descr="Black Topo line graphic" title="Black Topo line graphic"/>
            <p:cNvPicPr>
              <a:picLocks noChangeAspect="1"/>
            </p:cNvPicPr>
            <p:nvPr/>
          </p:nvPicPr>
          <p:blipFill rotWithShape="1">
            <a:blip r:embed="rId13" cstate="print">
              <a:extLst>
                <a:ext uri="{28A0092B-C50C-407E-A947-70E740481C1C}">
                  <a14:useLocalDpi xmlns:a14="http://schemas.microsoft.com/office/drawing/2010/main" val="0"/>
                </a:ext>
              </a:extLst>
            </a:blip>
            <a:srcRect l="696" t="15711" r="17759" b="78416"/>
            <a:stretch/>
          </p:blipFill>
          <p:spPr bwMode="auto">
            <a:xfrm>
              <a:off x="0" y="0"/>
              <a:ext cx="9144000" cy="489287"/>
            </a:xfrm>
            <a:prstGeom prst="rect">
              <a:avLst/>
            </a:prstGeom>
            <a:ln>
              <a:noFill/>
            </a:ln>
            <a:extLst>
              <a:ext uri="{53640926-AAD7-44D8-BBD7-CCE9431645EC}">
                <a14:shadowObscured xmlns:a14="http://schemas.microsoft.com/office/drawing/2010/main"/>
              </a:ext>
            </a:extLst>
          </p:spPr>
        </p:pic>
        <p:pic>
          <p:nvPicPr>
            <p:cNvPr id="9" name="Picture 8" descr="Bureau of Land Management Logo" title="Bureau of Land Management Logo"/>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648" y="114722"/>
              <a:ext cx="520818" cy="457476"/>
            </a:xfrm>
            <a:prstGeom prst="rect">
              <a:avLst/>
            </a:prstGeom>
          </p:spPr>
        </p:pic>
        <p:sp>
          <p:nvSpPr>
            <p:cNvPr id="10" name="Text Box 2"/>
            <p:cNvSpPr txBox="1">
              <a:spLocks noChangeArrowheads="1"/>
            </p:cNvSpPr>
            <p:nvPr/>
          </p:nvSpPr>
          <p:spPr bwMode="auto">
            <a:xfrm>
              <a:off x="755576" y="95924"/>
              <a:ext cx="2743200" cy="38247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CA" sz="850">
                  <a:solidFill>
                    <a:srgbClr val="FFFFFF"/>
                  </a:solidFill>
                  <a:effectLst/>
                  <a:latin typeface="Roboto" panose="020B0604020202020204" charset="0"/>
                  <a:ea typeface="Roboto" panose="020B0604020202020204" charset="0"/>
                  <a:cs typeface="Times New Roman"/>
                </a:rPr>
                <a:t>U.S. Department of the Interior</a:t>
              </a:r>
              <a:br>
                <a:rPr lang="en-CA" sz="850">
                  <a:solidFill>
                    <a:srgbClr val="FFFFFF"/>
                  </a:solidFill>
                  <a:effectLst/>
                  <a:latin typeface="Roboto" panose="020B0604020202020204" charset="0"/>
                  <a:ea typeface="Roboto" panose="020B0604020202020204" charset="0"/>
                  <a:cs typeface="Times New Roman"/>
                </a:rPr>
              </a:br>
              <a:r>
                <a:rPr lang="en-CA" sz="850">
                  <a:solidFill>
                    <a:srgbClr val="FFFFFF"/>
                  </a:solidFill>
                  <a:effectLst/>
                  <a:latin typeface="Roboto" panose="020B0604020202020204" charset="0"/>
                  <a:ea typeface="Roboto" panose="020B0604020202020204" charset="0"/>
                  <a:cs typeface="Times New Roman"/>
                </a:rPr>
                <a:t>Bureau of Land Management</a:t>
              </a:r>
              <a:endParaRPr lang="en-US" sz="850">
                <a:effectLst/>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743811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49;p1">
            <a:extLst>
              <a:ext uri="{FF2B5EF4-FFF2-40B4-BE49-F238E27FC236}">
                <a16:creationId xmlns:a16="http://schemas.microsoft.com/office/drawing/2014/main" id="{EF0F9087-D3EF-4305-8286-573595C51AF2}"/>
              </a:ext>
            </a:extLst>
          </p:cNvPr>
          <p:cNvPicPr preferRelativeResize="0"/>
          <p:nvPr/>
        </p:nvPicPr>
        <p:blipFill rotWithShape="1">
          <a:blip r:embed="rId3">
            <a:alphaModFix/>
          </a:blip>
          <a:srcRect t="20650" b="13581"/>
          <a:stretch/>
        </p:blipFill>
        <p:spPr>
          <a:xfrm>
            <a:off x="-12448" y="2347545"/>
            <a:ext cx="9144000" cy="4510455"/>
          </a:xfrm>
          <a:prstGeom prst="rect">
            <a:avLst/>
          </a:prstGeom>
          <a:noFill/>
          <a:ln>
            <a:noFill/>
          </a:ln>
        </p:spPr>
      </p:pic>
      <p:pic>
        <p:nvPicPr>
          <p:cNvPr id="4" name="Picture 3" descr="Black Topo line graphic" title="Black Topo line graphic"/>
          <p:cNvPicPr>
            <a:picLocks noChangeAspect="1"/>
          </p:cNvPicPr>
          <p:nvPr/>
        </p:nvPicPr>
        <p:blipFill rotWithShape="1">
          <a:blip r:embed="rId4" cstate="print">
            <a:extLst>
              <a:ext uri="{28A0092B-C50C-407E-A947-70E740481C1C}">
                <a14:useLocalDpi xmlns:a14="http://schemas.microsoft.com/office/drawing/2010/main" val="0"/>
              </a:ext>
            </a:extLst>
          </a:blip>
          <a:srcRect l="698" t="15711" r="17758" b="59553"/>
          <a:stretch/>
        </p:blipFill>
        <p:spPr bwMode="auto">
          <a:xfrm>
            <a:off x="0" y="-880"/>
            <a:ext cx="9144000" cy="2348425"/>
          </a:xfrm>
          <a:prstGeom prst="rect">
            <a:avLst/>
          </a:prstGeom>
          <a:ln>
            <a:noFill/>
          </a:ln>
          <a:extLst>
            <a:ext uri="{53640926-AAD7-44D8-BBD7-CCE9431645EC}">
              <a14:shadowObscured xmlns:a14="http://schemas.microsoft.com/office/drawing/2010/main"/>
            </a:ext>
          </a:extLst>
        </p:spPr>
      </p:pic>
      <p:sp>
        <p:nvSpPr>
          <p:cNvPr id="8" name="Rectangle 7" descr="green line" title="green line"/>
          <p:cNvSpPr/>
          <p:nvPr/>
        </p:nvSpPr>
        <p:spPr>
          <a:xfrm>
            <a:off x="229288" y="870167"/>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9CC00"/>
              </a:solidFill>
            </a:endParaRPr>
          </a:p>
        </p:txBody>
      </p:sp>
      <p:sp>
        <p:nvSpPr>
          <p:cNvPr id="9" name="Rectangle 8" descr="green line" title="green line"/>
          <p:cNvSpPr/>
          <p:nvPr/>
        </p:nvSpPr>
        <p:spPr>
          <a:xfrm>
            <a:off x="229288" y="2144617"/>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77816" y="1162856"/>
            <a:ext cx="8763472" cy="627894"/>
          </a:xfrm>
        </p:spPr>
        <p:txBody>
          <a:bodyPr>
            <a:noAutofit/>
          </a:bodyPr>
          <a:lstStyle/>
          <a:p>
            <a:pPr marL="0" marR="0" lvl="0" indent="0" algn="ctr" rtl="0">
              <a:lnSpc>
                <a:spcPct val="100000"/>
              </a:lnSpc>
              <a:spcBef>
                <a:spcPts val="0"/>
              </a:spcBef>
              <a:spcAft>
                <a:spcPts val="0"/>
              </a:spcAft>
              <a:buClr>
                <a:srgbClr val="000000"/>
              </a:buClr>
              <a:buSzPts val="5400"/>
              <a:buFont typeface="Arial"/>
              <a:buNone/>
            </a:pPr>
            <a:r>
              <a:rPr lang="en-US" sz="4400" b="1" i="0" u="none" strike="noStrike" cap="none" dirty="0">
                <a:solidFill>
                  <a:schemeClr val="lt2"/>
                </a:solidFill>
                <a:latin typeface="Calibri"/>
                <a:ea typeface="Calibri"/>
                <a:cs typeface="Calibri"/>
                <a:sym typeface="Calibri"/>
              </a:rPr>
              <a:t>Developing Management Questions and Monitoring Objectives</a:t>
            </a:r>
          </a:p>
        </p:txBody>
      </p:sp>
      <p:sp>
        <p:nvSpPr>
          <p:cNvPr id="11" name="Text Box 2"/>
          <p:cNvSpPr txBox="1">
            <a:spLocks noChangeArrowheads="1"/>
          </p:cNvSpPr>
          <p:nvPr/>
        </p:nvSpPr>
        <p:spPr bwMode="auto">
          <a:xfrm>
            <a:off x="1043608" y="199039"/>
            <a:ext cx="3415930" cy="39318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CA" sz="850">
                <a:solidFill>
                  <a:srgbClr val="FFFFFF"/>
                </a:solidFill>
                <a:effectLst/>
                <a:latin typeface="Roboto" panose="020B0604020202020204" charset="0"/>
                <a:ea typeface="Roboto" panose="020B0604020202020204" charset="0"/>
                <a:cs typeface="Times New Roman"/>
              </a:rPr>
              <a:t>U.S. Department of the Interior</a:t>
            </a:r>
            <a:br>
              <a:rPr lang="en-CA" sz="850">
                <a:solidFill>
                  <a:srgbClr val="FFFFFF"/>
                </a:solidFill>
                <a:effectLst/>
                <a:latin typeface="Roboto" panose="020B0604020202020204" charset="0"/>
                <a:ea typeface="Roboto" panose="020B0604020202020204" charset="0"/>
                <a:cs typeface="Times New Roman"/>
              </a:rPr>
            </a:br>
            <a:r>
              <a:rPr lang="en-CA" sz="850">
                <a:solidFill>
                  <a:srgbClr val="FFFFFF"/>
                </a:solidFill>
                <a:effectLst/>
                <a:latin typeface="Roboto" panose="020B0604020202020204" charset="0"/>
                <a:ea typeface="Roboto" panose="020B0604020202020204" charset="0"/>
                <a:cs typeface="Times New Roman"/>
              </a:rPr>
              <a:t>Bureau of Land Management</a:t>
            </a:r>
            <a:endParaRPr lang="en-US" sz="850">
              <a:effectLst/>
              <a:latin typeface="Roboto" panose="020B0604020202020204" charset="0"/>
              <a:ea typeface="Roboto" panose="020B0604020202020204" charset="0"/>
              <a:cs typeface="Times New Roman"/>
            </a:endParaRPr>
          </a:p>
        </p:txBody>
      </p:sp>
      <p:pic>
        <p:nvPicPr>
          <p:cNvPr id="10" name="Picture 9" descr="Bureau of Land Management Logo" title="Bureau of Land Management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5" y="135429"/>
            <a:ext cx="685800" cy="602392"/>
          </a:xfrm>
          <a:prstGeom prst="rect">
            <a:avLst/>
          </a:prstGeom>
        </p:spPr>
      </p:pic>
    </p:spTree>
    <p:extLst>
      <p:ext uri="{BB962C8B-B14F-4D97-AF65-F5344CB8AC3E}">
        <p14:creationId xmlns:p14="http://schemas.microsoft.com/office/powerpoint/2010/main" val="172925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CC13-8296-4947-9398-21D7B318C5EC}"/>
              </a:ext>
            </a:extLst>
          </p:cNvPr>
          <p:cNvSpPr>
            <a:spLocks noGrp="1"/>
          </p:cNvSpPr>
          <p:nvPr>
            <p:ph type="title"/>
          </p:nvPr>
        </p:nvSpPr>
        <p:spPr>
          <a:xfrm>
            <a:off x="0" y="476672"/>
            <a:ext cx="8686800" cy="745459"/>
          </a:xfrm>
        </p:spPr>
        <p:txBody>
          <a:bodyPr>
            <a:normAutofit/>
          </a:bodyPr>
          <a:lstStyle/>
          <a:p>
            <a:r>
              <a:rPr lang="en-US" sz="3600" dirty="0">
                <a:latin typeface="Calibri"/>
                <a:cs typeface="Calibri"/>
              </a:rPr>
              <a:t>Monitoring objectives examples</a:t>
            </a:r>
          </a:p>
        </p:txBody>
      </p:sp>
      <p:sp>
        <p:nvSpPr>
          <p:cNvPr id="3" name="Content Placeholder 2">
            <a:extLst>
              <a:ext uri="{FF2B5EF4-FFF2-40B4-BE49-F238E27FC236}">
                <a16:creationId xmlns:a16="http://schemas.microsoft.com/office/drawing/2014/main" id="{B5B86133-2ADF-4355-BC5C-A9F5DE5B3ED7}"/>
              </a:ext>
            </a:extLst>
          </p:cNvPr>
          <p:cNvSpPr>
            <a:spLocks noGrp="1"/>
          </p:cNvSpPr>
          <p:nvPr>
            <p:ph idx="1"/>
          </p:nvPr>
        </p:nvSpPr>
        <p:spPr>
          <a:xfrm>
            <a:off x="457200" y="1166018"/>
            <a:ext cx="4339954" cy="4525963"/>
          </a:xfrm>
        </p:spPr>
        <p:txBody>
          <a:bodyPr vert="horz" lIns="91440" tIns="45720" rIns="91440" bIns="45720" rtlCol="0" anchor="t">
            <a:normAutofit/>
          </a:bodyPr>
          <a:lstStyle/>
          <a:p>
            <a:pPr marL="0" indent="0">
              <a:buNone/>
            </a:pPr>
            <a:r>
              <a:rPr lang="en-US" sz="2800" dirty="0">
                <a:solidFill>
                  <a:schemeClr val="accent1">
                    <a:lumMod val="75000"/>
                  </a:schemeClr>
                </a:solidFill>
                <a:latin typeface="Calibri"/>
                <a:cs typeface="Calibri"/>
              </a:rPr>
              <a:t>Condition</a:t>
            </a:r>
            <a:r>
              <a:rPr lang="en-US" sz="2000" dirty="0">
                <a:solidFill>
                  <a:schemeClr val="accent1">
                    <a:lumMod val="75000"/>
                  </a:schemeClr>
                </a:solidFill>
                <a:latin typeface="Calibri"/>
                <a:cs typeface="Calibri"/>
              </a:rPr>
              <a:t> </a:t>
            </a:r>
            <a:r>
              <a:rPr lang="en-US" sz="1800" dirty="0">
                <a:solidFill>
                  <a:schemeClr val="accent1">
                    <a:lumMod val="75000"/>
                  </a:schemeClr>
                </a:solidFill>
                <a:latin typeface="Calibri"/>
                <a:cs typeface="Calibri"/>
              </a:rPr>
              <a:t>(baseline sampling for determinations of biological condition):</a:t>
            </a:r>
          </a:p>
          <a:p>
            <a:pPr marL="0" indent="0">
              <a:buNone/>
            </a:pPr>
            <a:endParaRPr lang="en-US" sz="1050" dirty="0">
              <a:solidFill>
                <a:schemeClr val="accent2">
                  <a:lumMod val="75000"/>
                </a:schemeClr>
              </a:solidFill>
              <a:latin typeface="Calibri"/>
              <a:cs typeface="Calibri"/>
            </a:endParaRPr>
          </a:p>
          <a:p>
            <a:pPr marL="0" indent="0">
              <a:buNone/>
            </a:pPr>
            <a:r>
              <a:rPr lang="en-US" sz="2400">
                <a:solidFill>
                  <a:schemeClr val="accent2">
                    <a:lumMod val="75000"/>
                  </a:schemeClr>
                </a:solidFill>
                <a:latin typeface="Calibri"/>
                <a:ea typeface="Roboto"/>
                <a:cs typeface="Calibri"/>
              </a:rPr>
              <a:t>Q: What is the composition of </a:t>
            </a:r>
            <a:r>
              <a:rPr lang="en-US" sz="2400" dirty="0">
                <a:solidFill>
                  <a:schemeClr val="accent2">
                    <a:lumMod val="75000"/>
                  </a:schemeClr>
                </a:solidFill>
                <a:latin typeface="Calibri"/>
                <a:ea typeface="Roboto"/>
                <a:cs typeface="Calibri"/>
              </a:rPr>
              <a:t>vegetation within the Mill Creek watershed?</a:t>
            </a:r>
          </a:p>
          <a:p>
            <a:pPr marL="0" indent="0">
              <a:buNone/>
            </a:pPr>
            <a:endParaRPr lang="en-US" sz="1050" dirty="0">
              <a:solidFill>
                <a:schemeClr val="accent2">
                  <a:lumMod val="75000"/>
                </a:schemeClr>
              </a:solidFill>
              <a:latin typeface="Calibri"/>
              <a:cs typeface="Calibri"/>
            </a:endParaRPr>
          </a:p>
          <a:p>
            <a:pPr marL="0" indent="0">
              <a:buNone/>
            </a:pPr>
            <a:r>
              <a:rPr lang="en-US" sz="2400" dirty="0">
                <a:solidFill>
                  <a:schemeClr val="accent3">
                    <a:lumMod val="75000"/>
                  </a:schemeClr>
                </a:solidFill>
                <a:latin typeface="Calibri"/>
                <a:cs typeface="Calibri"/>
              </a:rPr>
              <a:t>Objective: Total perennial grass cover should be between 25% and 65% on 75% of the Mill Creek watershed with 80% confidence in 2017</a:t>
            </a:r>
          </a:p>
          <a:p>
            <a:pPr marL="0" indent="0">
              <a:buNone/>
            </a:pPr>
            <a:endParaRPr lang="en-US" dirty="0">
              <a:latin typeface="Calibri"/>
              <a:cs typeface="Calibri"/>
            </a:endParaRPr>
          </a:p>
        </p:txBody>
      </p:sp>
      <p:pic>
        <p:nvPicPr>
          <p:cNvPr id="5" name="Google Shape;334;p9">
            <a:extLst>
              <a:ext uri="{FF2B5EF4-FFF2-40B4-BE49-F238E27FC236}">
                <a16:creationId xmlns:a16="http://schemas.microsoft.com/office/drawing/2014/main" id="{5149E0C5-D688-4AAD-964C-46C309C197F6}"/>
              </a:ext>
            </a:extLst>
          </p:cNvPr>
          <p:cNvPicPr preferRelativeResize="0"/>
          <p:nvPr/>
        </p:nvPicPr>
        <p:blipFill rotWithShape="1">
          <a:blip r:embed="rId3">
            <a:alphaModFix/>
          </a:blip>
          <a:srcRect/>
          <a:stretch/>
        </p:blipFill>
        <p:spPr>
          <a:xfrm>
            <a:off x="4797154" y="1767253"/>
            <a:ext cx="4339954" cy="3138221"/>
          </a:xfrm>
          <a:prstGeom prst="rect">
            <a:avLst/>
          </a:prstGeom>
          <a:noFill/>
          <a:ln>
            <a:noFill/>
          </a:ln>
        </p:spPr>
      </p:pic>
    </p:spTree>
    <p:extLst>
      <p:ext uri="{BB962C8B-B14F-4D97-AF65-F5344CB8AC3E}">
        <p14:creationId xmlns:p14="http://schemas.microsoft.com/office/powerpoint/2010/main" val="425806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CC13-8296-4947-9398-21D7B318C5EC}"/>
              </a:ext>
            </a:extLst>
          </p:cNvPr>
          <p:cNvSpPr>
            <a:spLocks noGrp="1"/>
          </p:cNvSpPr>
          <p:nvPr>
            <p:ph type="title"/>
          </p:nvPr>
        </p:nvSpPr>
        <p:spPr>
          <a:xfrm>
            <a:off x="0" y="476672"/>
            <a:ext cx="9144000" cy="754251"/>
          </a:xfrm>
        </p:spPr>
        <p:txBody>
          <a:bodyPr>
            <a:normAutofit/>
          </a:bodyPr>
          <a:lstStyle/>
          <a:p>
            <a:r>
              <a:rPr lang="en-US" sz="3600" dirty="0">
                <a:latin typeface="Calibri"/>
                <a:cs typeface="Calibri"/>
              </a:rPr>
              <a:t>Monitoring objectives examples</a:t>
            </a:r>
          </a:p>
        </p:txBody>
      </p:sp>
      <p:sp>
        <p:nvSpPr>
          <p:cNvPr id="3" name="Content Placeholder 2">
            <a:extLst>
              <a:ext uri="{FF2B5EF4-FFF2-40B4-BE49-F238E27FC236}">
                <a16:creationId xmlns:a16="http://schemas.microsoft.com/office/drawing/2014/main" id="{B5B86133-2ADF-4355-BC5C-A9F5DE5B3ED7}"/>
              </a:ext>
            </a:extLst>
          </p:cNvPr>
          <p:cNvSpPr>
            <a:spLocks noGrp="1"/>
          </p:cNvSpPr>
          <p:nvPr>
            <p:ph idx="1"/>
          </p:nvPr>
        </p:nvSpPr>
        <p:spPr>
          <a:xfrm>
            <a:off x="457201" y="1230924"/>
            <a:ext cx="4343399" cy="4895240"/>
          </a:xfrm>
        </p:spPr>
        <p:txBody>
          <a:bodyPr vert="horz" lIns="91440" tIns="45720" rIns="91440" bIns="45720" rtlCol="0" anchor="t">
            <a:normAutofit lnSpcReduction="10000"/>
          </a:bodyPr>
          <a:lstStyle/>
          <a:p>
            <a:pPr marL="0" indent="0">
              <a:buNone/>
            </a:pPr>
            <a:r>
              <a:rPr lang="en-US" sz="2800" dirty="0">
                <a:solidFill>
                  <a:schemeClr val="accent1">
                    <a:lumMod val="75000"/>
                  </a:schemeClr>
                </a:solidFill>
                <a:latin typeface="Calibri"/>
                <a:cs typeface="Calibri"/>
              </a:rPr>
              <a:t>Trend</a:t>
            </a:r>
            <a:r>
              <a:rPr lang="en-US" sz="2000" dirty="0">
                <a:solidFill>
                  <a:schemeClr val="accent1">
                    <a:lumMod val="75000"/>
                  </a:schemeClr>
                </a:solidFill>
                <a:latin typeface="Calibri"/>
                <a:cs typeface="Calibri"/>
              </a:rPr>
              <a:t> </a:t>
            </a:r>
            <a:r>
              <a:rPr lang="en-US" sz="1800" dirty="0">
                <a:solidFill>
                  <a:schemeClr val="accent1">
                    <a:lumMod val="75000"/>
                  </a:schemeClr>
                </a:solidFill>
                <a:latin typeface="Calibri"/>
                <a:cs typeface="Calibri"/>
              </a:rPr>
              <a:t>(repeat baseline sampling for biological condition):</a:t>
            </a:r>
          </a:p>
          <a:p>
            <a:pPr marL="0" indent="0">
              <a:buNone/>
            </a:pPr>
            <a:endParaRPr lang="en-US" sz="1050" dirty="0">
              <a:solidFill>
                <a:schemeClr val="accent2">
                  <a:lumMod val="75000"/>
                </a:schemeClr>
              </a:solidFill>
              <a:latin typeface="Calibri"/>
              <a:cs typeface="Calibri"/>
            </a:endParaRPr>
          </a:p>
          <a:p>
            <a:pPr marL="0" indent="0">
              <a:buNone/>
            </a:pPr>
            <a:r>
              <a:rPr lang="en-US" sz="2400">
                <a:solidFill>
                  <a:schemeClr val="accent2">
                    <a:lumMod val="75000"/>
                  </a:schemeClr>
                </a:solidFill>
                <a:latin typeface="Calibri"/>
                <a:ea typeface="Roboto"/>
                <a:cs typeface="Calibri"/>
              </a:rPr>
              <a:t>Q: Are vegetative attributes </a:t>
            </a:r>
            <a:r>
              <a:rPr lang="en-US" sz="2400" dirty="0">
                <a:solidFill>
                  <a:schemeClr val="accent2">
                    <a:lumMod val="75000"/>
                  </a:schemeClr>
                </a:solidFill>
                <a:latin typeface="Calibri"/>
                <a:ea typeface="Roboto"/>
                <a:cs typeface="Calibri"/>
              </a:rPr>
              <a:t>within the Mill Creek watershed changing through time?</a:t>
            </a:r>
          </a:p>
          <a:p>
            <a:pPr marL="0" indent="0">
              <a:buNone/>
            </a:pPr>
            <a:endParaRPr lang="en-US" sz="1050" dirty="0">
              <a:solidFill>
                <a:schemeClr val="accent2">
                  <a:lumMod val="75000"/>
                </a:schemeClr>
              </a:solidFill>
              <a:latin typeface="Calibri"/>
              <a:cs typeface="Calibri"/>
            </a:endParaRPr>
          </a:p>
          <a:p>
            <a:pPr marL="0" indent="0">
              <a:buNone/>
            </a:pPr>
            <a:r>
              <a:rPr lang="en-US" sz="2400" dirty="0">
                <a:solidFill>
                  <a:schemeClr val="accent3">
                    <a:lumMod val="75000"/>
                  </a:schemeClr>
                </a:solidFill>
                <a:latin typeface="Calibri"/>
                <a:cs typeface="Calibri"/>
              </a:rPr>
              <a:t>Objective: Perennial grass cover in the Mill Creek watershed should have increased by at least 25% over the last three years with 90% confidence</a:t>
            </a:r>
          </a:p>
          <a:p>
            <a:pPr marL="0" indent="0">
              <a:buNone/>
            </a:pPr>
            <a:endParaRPr lang="en-US" dirty="0">
              <a:latin typeface="Calibri"/>
              <a:cs typeface="Calibri"/>
            </a:endParaRPr>
          </a:p>
        </p:txBody>
      </p:sp>
      <p:pic>
        <p:nvPicPr>
          <p:cNvPr id="4" name="Google Shape;343;p10">
            <a:extLst>
              <a:ext uri="{FF2B5EF4-FFF2-40B4-BE49-F238E27FC236}">
                <a16:creationId xmlns:a16="http://schemas.microsoft.com/office/drawing/2014/main" id="{4FB67B2D-115C-4CBA-B720-9C23BD4FFD91}"/>
              </a:ext>
            </a:extLst>
          </p:cNvPr>
          <p:cNvPicPr preferRelativeResize="0"/>
          <p:nvPr/>
        </p:nvPicPr>
        <p:blipFill rotWithShape="1">
          <a:blip r:embed="rId3">
            <a:alphaModFix/>
          </a:blip>
          <a:srcRect/>
          <a:stretch/>
        </p:blipFill>
        <p:spPr>
          <a:xfrm>
            <a:off x="4800601" y="1934312"/>
            <a:ext cx="4343400" cy="3086095"/>
          </a:xfrm>
          <a:prstGeom prst="rect">
            <a:avLst/>
          </a:prstGeom>
          <a:noFill/>
          <a:ln>
            <a:noFill/>
          </a:ln>
        </p:spPr>
      </p:pic>
    </p:spTree>
    <p:extLst>
      <p:ext uri="{BB962C8B-B14F-4D97-AF65-F5344CB8AC3E}">
        <p14:creationId xmlns:p14="http://schemas.microsoft.com/office/powerpoint/2010/main" val="3727238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CC13-8296-4947-9398-21D7B318C5EC}"/>
              </a:ext>
            </a:extLst>
          </p:cNvPr>
          <p:cNvSpPr>
            <a:spLocks noGrp="1"/>
          </p:cNvSpPr>
          <p:nvPr>
            <p:ph type="title"/>
          </p:nvPr>
        </p:nvSpPr>
        <p:spPr>
          <a:xfrm>
            <a:off x="0" y="476672"/>
            <a:ext cx="9144000" cy="754251"/>
          </a:xfrm>
        </p:spPr>
        <p:txBody>
          <a:bodyPr>
            <a:normAutofit/>
          </a:bodyPr>
          <a:lstStyle/>
          <a:p>
            <a:r>
              <a:rPr lang="en-US" sz="3600" dirty="0">
                <a:latin typeface="Calibri"/>
                <a:cs typeface="Calibri"/>
              </a:rPr>
              <a:t>Monitoring objectives examples</a:t>
            </a:r>
          </a:p>
        </p:txBody>
      </p:sp>
      <p:sp>
        <p:nvSpPr>
          <p:cNvPr id="3" name="Content Placeholder 2">
            <a:extLst>
              <a:ext uri="{FF2B5EF4-FFF2-40B4-BE49-F238E27FC236}">
                <a16:creationId xmlns:a16="http://schemas.microsoft.com/office/drawing/2014/main" id="{B5B86133-2ADF-4355-BC5C-A9F5DE5B3ED7}"/>
              </a:ext>
            </a:extLst>
          </p:cNvPr>
          <p:cNvSpPr>
            <a:spLocks noGrp="1"/>
          </p:cNvSpPr>
          <p:nvPr>
            <p:ph idx="1"/>
          </p:nvPr>
        </p:nvSpPr>
        <p:spPr>
          <a:xfrm>
            <a:off x="457201" y="1230924"/>
            <a:ext cx="4343400" cy="4895240"/>
          </a:xfrm>
        </p:spPr>
        <p:txBody>
          <a:bodyPr vert="horz" lIns="91440" tIns="45720" rIns="91440" bIns="45720" rtlCol="0" anchor="t">
            <a:normAutofit/>
          </a:bodyPr>
          <a:lstStyle/>
          <a:p>
            <a:pPr marL="0" indent="0">
              <a:buNone/>
            </a:pPr>
            <a:r>
              <a:rPr lang="en-US" sz="2800" dirty="0">
                <a:solidFill>
                  <a:schemeClr val="accent1">
                    <a:lumMod val="75000"/>
                  </a:schemeClr>
                </a:solidFill>
                <a:latin typeface="Calibri"/>
                <a:cs typeface="Calibri"/>
              </a:rPr>
              <a:t>Treatment effectiveness</a:t>
            </a:r>
            <a:r>
              <a:rPr lang="en-US" sz="2000" dirty="0">
                <a:solidFill>
                  <a:schemeClr val="accent1">
                    <a:lumMod val="75000"/>
                  </a:schemeClr>
                </a:solidFill>
                <a:latin typeface="Calibri"/>
                <a:cs typeface="Calibri"/>
              </a:rPr>
              <a:t> </a:t>
            </a:r>
            <a:r>
              <a:rPr lang="en-US" sz="1800" dirty="0">
                <a:solidFill>
                  <a:schemeClr val="accent1">
                    <a:lumMod val="75000"/>
                  </a:schemeClr>
                </a:solidFill>
                <a:latin typeface="Calibri"/>
                <a:cs typeface="Calibri"/>
              </a:rPr>
              <a:t>(willow planting):</a:t>
            </a:r>
          </a:p>
          <a:p>
            <a:pPr marL="0" indent="0">
              <a:buNone/>
            </a:pPr>
            <a:endParaRPr lang="en-US" sz="1000" dirty="0">
              <a:solidFill>
                <a:schemeClr val="accent2">
                  <a:lumMod val="75000"/>
                </a:schemeClr>
              </a:solidFill>
              <a:latin typeface="Calibri"/>
              <a:cs typeface="Calibri"/>
            </a:endParaRPr>
          </a:p>
          <a:p>
            <a:pPr marL="0" indent="0">
              <a:buNone/>
            </a:pPr>
            <a:r>
              <a:rPr lang="en-US" sz="2400">
                <a:solidFill>
                  <a:schemeClr val="accent2">
                    <a:lumMod val="75000"/>
                  </a:schemeClr>
                </a:solidFill>
                <a:latin typeface="Calibri"/>
                <a:ea typeface="Roboto"/>
                <a:cs typeface="Calibri"/>
              </a:rPr>
              <a:t>Q: How did Mill Creek respond to </a:t>
            </a:r>
            <a:r>
              <a:rPr lang="en-US" sz="2400" dirty="0">
                <a:solidFill>
                  <a:schemeClr val="accent2">
                    <a:lumMod val="75000"/>
                  </a:schemeClr>
                </a:solidFill>
                <a:latin typeface="Calibri"/>
                <a:ea typeface="Roboto"/>
                <a:cs typeface="Calibri"/>
              </a:rPr>
              <a:t>a willow planting?</a:t>
            </a:r>
          </a:p>
          <a:p>
            <a:pPr marL="0" indent="0">
              <a:buNone/>
            </a:pPr>
            <a:endParaRPr lang="en-US" sz="1050" dirty="0">
              <a:solidFill>
                <a:schemeClr val="accent3">
                  <a:lumMod val="75000"/>
                </a:schemeClr>
              </a:solidFill>
              <a:latin typeface="Calibri"/>
              <a:cs typeface="Calibri"/>
            </a:endParaRPr>
          </a:p>
          <a:p>
            <a:pPr marL="0" indent="0">
              <a:buNone/>
            </a:pPr>
            <a:r>
              <a:rPr lang="en-US" sz="2400" dirty="0">
                <a:solidFill>
                  <a:schemeClr val="accent3">
                    <a:lumMod val="75000"/>
                  </a:schemeClr>
                </a:solidFill>
                <a:latin typeface="Calibri"/>
                <a:cs typeface="Calibri"/>
              </a:rPr>
              <a:t>Objective: At least 50% of the willow poles planted in the Mill Creek floodplain should survive the 1</a:t>
            </a:r>
            <a:r>
              <a:rPr lang="en-US" sz="2400" baseline="30000" dirty="0">
                <a:solidFill>
                  <a:schemeClr val="accent3">
                    <a:lumMod val="75000"/>
                  </a:schemeClr>
                </a:solidFill>
                <a:latin typeface="Calibri"/>
                <a:cs typeface="Calibri"/>
              </a:rPr>
              <a:t>st</a:t>
            </a:r>
            <a:r>
              <a:rPr lang="en-US" sz="2400" dirty="0">
                <a:solidFill>
                  <a:schemeClr val="accent3">
                    <a:lumMod val="75000"/>
                  </a:schemeClr>
                </a:solidFill>
                <a:latin typeface="Calibri"/>
                <a:cs typeface="Calibri"/>
              </a:rPr>
              <a:t> three years post treatment</a:t>
            </a:r>
          </a:p>
          <a:p>
            <a:pPr marL="0" indent="0">
              <a:buNone/>
            </a:pPr>
            <a:endParaRPr lang="en-US" dirty="0">
              <a:latin typeface="Calibri"/>
              <a:cs typeface="Calibri"/>
            </a:endParaRPr>
          </a:p>
        </p:txBody>
      </p:sp>
      <p:pic>
        <p:nvPicPr>
          <p:cNvPr id="6" name="Google Shape;351;p11">
            <a:extLst>
              <a:ext uri="{FF2B5EF4-FFF2-40B4-BE49-F238E27FC236}">
                <a16:creationId xmlns:a16="http://schemas.microsoft.com/office/drawing/2014/main" id="{C8EB93DE-2012-4C1A-887D-25E895159E08}"/>
              </a:ext>
            </a:extLst>
          </p:cNvPr>
          <p:cNvPicPr preferRelativeResize="0"/>
          <p:nvPr/>
        </p:nvPicPr>
        <p:blipFill rotWithShape="1">
          <a:blip r:embed="rId3">
            <a:alphaModFix/>
          </a:blip>
          <a:srcRect l="9841" r="4508"/>
          <a:stretch/>
        </p:blipFill>
        <p:spPr>
          <a:xfrm>
            <a:off x="4791800" y="1546295"/>
            <a:ext cx="4343400" cy="4264498"/>
          </a:xfrm>
          <a:prstGeom prst="rect">
            <a:avLst/>
          </a:prstGeom>
          <a:noFill/>
          <a:ln>
            <a:noFill/>
          </a:ln>
        </p:spPr>
      </p:pic>
    </p:spTree>
    <p:extLst>
      <p:ext uri="{BB962C8B-B14F-4D97-AF65-F5344CB8AC3E}">
        <p14:creationId xmlns:p14="http://schemas.microsoft.com/office/powerpoint/2010/main" val="249875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CC13-8296-4947-9398-21D7B318C5EC}"/>
              </a:ext>
            </a:extLst>
          </p:cNvPr>
          <p:cNvSpPr>
            <a:spLocks noGrp="1"/>
          </p:cNvSpPr>
          <p:nvPr>
            <p:ph type="title"/>
          </p:nvPr>
        </p:nvSpPr>
        <p:spPr>
          <a:xfrm>
            <a:off x="0" y="476672"/>
            <a:ext cx="8686800" cy="745459"/>
          </a:xfrm>
        </p:spPr>
        <p:txBody>
          <a:bodyPr>
            <a:normAutofit/>
          </a:bodyPr>
          <a:lstStyle/>
          <a:p>
            <a:r>
              <a:rPr lang="en-US" sz="3600" dirty="0">
                <a:latin typeface="Calibri"/>
                <a:cs typeface="Calibri"/>
              </a:rPr>
              <a:t>Monitoring objectives examples</a:t>
            </a:r>
          </a:p>
        </p:txBody>
      </p:sp>
      <p:sp>
        <p:nvSpPr>
          <p:cNvPr id="3" name="Content Placeholder 2">
            <a:extLst>
              <a:ext uri="{FF2B5EF4-FFF2-40B4-BE49-F238E27FC236}">
                <a16:creationId xmlns:a16="http://schemas.microsoft.com/office/drawing/2014/main" id="{B5B86133-2ADF-4355-BC5C-A9F5DE5B3ED7}"/>
              </a:ext>
            </a:extLst>
          </p:cNvPr>
          <p:cNvSpPr>
            <a:spLocks noGrp="1"/>
          </p:cNvSpPr>
          <p:nvPr>
            <p:ph idx="1"/>
          </p:nvPr>
        </p:nvSpPr>
        <p:spPr>
          <a:xfrm>
            <a:off x="457200" y="1166018"/>
            <a:ext cx="4339954" cy="4525963"/>
          </a:xfrm>
        </p:spPr>
        <p:txBody>
          <a:bodyPr vert="horz" lIns="91440" tIns="45720" rIns="91440" bIns="45720" rtlCol="0" anchor="t">
            <a:normAutofit lnSpcReduction="10000"/>
          </a:bodyPr>
          <a:lstStyle/>
          <a:p>
            <a:pPr marL="0" indent="0">
              <a:buNone/>
            </a:pPr>
            <a:r>
              <a:rPr lang="en-US" sz="2800" dirty="0">
                <a:solidFill>
                  <a:schemeClr val="accent1">
                    <a:lumMod val="75000"/>
                  </a:schemeClr>
                </a:solidFill>
                <a:latin typeface="Calibri"/>
                <a:cs typeface="Calibri"/>
              </a:rPr>
              <a:t>Impact assessment</a:t>
            </a:r>
            <a:r>
              <a:rPr lang="en-US" sz="2000" dirty="0">
                <a:solidFill>
                  <a:schemeClr val="accent1">
                    <a:lumMod val="75000"/>
                  </a:schemeClr>
                </a:solidFill>
                <a:latin typeface="Calibri"/>
                <a:cs typeface="Calibri"/>
              </a:rPr>
              <a:t> </a:t>
            </a:r>
            <a:r>
              <a:rPr lang="en-US" sz="1800" dirty="0">
                <a:solidFill>
                  <a:schemeClr val="accent1">
                    <a:lumMod val="75000"/>
                  </a:schemeClr>
                </a:solidFill>
                <a:latin typeface="Calibri"/>
                <a:cs typeface="Calibri"/>
              </a:rPr>
              <a:t>(lawsuit: perceived grazing induced habitat degradation):</a:t>
            </a:r>
          </a:p>
          <a:p>
            <a:pPr marL="0" indent="0">
              <a:buNone/>
            </a:pPr>
            <a:endParaRPr lang="en-US" sz="1050" dirty="0">
              <a:solidFill>
                <a:schemeClr val="accent2">
                  <a:lumMod val="75000"/>
                </a:schemeClr>
              </a:solidFill>
              <a:latin typeface="Calibri"/>
              <a:cs typeface="Calibri"/>
            </a:endParaRPr>
          </a:p>
          <a:p>
            <a:pPr marL="0" indent="0">
              <a:buNone/>
            </a:pPr>
            <a:r>
              <a:rPr lang="en-US" sz="2400">
                <a:solidFill>
                  <a:schemeClr val="accent2">
                    <a:lumMod val="75000"/>
                  </a:schemeClr>
                </a:solidFill>
                <a:latin typeface="Calibri"/>
                <a:ea typeface="Roboto"/>
                <a:cs typeface="Calibri"/>
              </a:rPr>
              <a:t>Q: Does grazing impact sage-</a:t>
            </a:r>
            <a:r>
              <a:rPr lang="en-US" sz="2400" dirty="0">
                <a:solidFill>
                  <a:schemeClr val="accent2">
                    <a:lumMod val="75000"/>
                  </a:schemeClr>
                </a:solidFill>
                <a:latin typeface="Calibri"/>
                <a:ea typeface="Roboto"/>
                <a:cs typeface="Calibri"/>
              </a:rPr>
              <a:t>grouse forb availability?</a:t>
            </a:r>
          </a:p>
          <a:p>
            <a:pPr marL="0" indent="0">
              <a:buNone/>
            </a:pPr>
            <a:endParaRPr lang="en-US" sz="1050" dirty="0">
              <a:solidFill>
                <a:schemeClr val="accent2">
                  <a:lumMod val="75000"/>
                </a:schemeClr>
              </a:solidFill>
              <a:latin typeface="Calibri"/>
              <a:cs typeface="Calibri"/>
            </a:endParaRPr>
          </a:p>
          <a:p>
            <a:pPr marL="0" indent="0">
              <a:buNone/>
            </a:pPr>
            <a:r>
              <a:rPr lang="en-US" sz="2400" dirty="0">
                <a:solidFill>
                  <a:schemeClr val="accent3">
                    <a:lumMod val="75000"/>
                  </a:schemeClr>
                </a:solidFill>
                <a:latin typeface="Calibri"/>
                <a:ea typeface="Roboto"/>
                <a:cs typeface="Calibri"/>
              </a:rPr>
              <a:t>Objective: There should be a 10% increase in sage-grouse preferred forb cover in the Home Camp allotment five years following a change from season-long grazing to rest-rotation, with 90% confidence</a:t>
            </a:r>
            <a:endParaRPr lang="en-US" dirty="0">
              <a:solidFill>
                <a:schemeClr val="accent3">
                  <a:lumMod val="75000"/>
                </a:schemeClr>
              </a:solidFill>
              <a:latin typeface="Calibri"/>
              <a:ea typeface="Roboto"/>
              <a:cs typeface="Calibri"/>
            </a:endParaRPr>
          </a:p>
        </p:txBody>
      </p:sp>
      <p:pic>
        <p:nvPicPr>
          <p:cNvPr id="4" name="Google Shape;359;p12">
            <a:extLst>
              <a:ext uri="{FF2B5EF4-FFF2-40B4-BE49-F238E27FC236}">
                <a16:creationId xmlns:a16="http://schemas.microsoft.com/office/drawing/2014/main" id="{91A9ED07-FDD2-4906-ABB1-8B5ABA9D3E7C}"/>
              </a:ext>
            </a:extLst>
          </p:cNvPr>
          <p:cNvPicPr preferRelativeResize="0"/>
          <p:nvPr/>
        </p:nvPicPr>
        <p:blipFill rotWithShape="1">
          <a:blip r:embed="rId3">
            <a:alphaModFix/>
          </a:blip>
          <a:srcRect r="19423"/>
          <a:stretch/>
        </p:blipFill>
        <p:spPr>
          <a:xfrm>
            <a:off x="4721469" y="1705710"/>
            <a:ext cx="4422531" cy="3692771"/>
          </a:xfrm>
          <a:prstGeom prst="rect">
            <a:avLst/>
          </a:prstGeom>
          <a:noFill/>
          <a:ln>
            <a:noFill/>
          </a:ln>
        </p:spPr>
      </p:pic>
    </p:spTree>
    <p:extLst>
      <p:ext uri="{BB962C8B-B14F-4D97-AF65-F5344CB8AC3E}">
        <p14:creationId xmlns:p14="http://schemas.microsoft.com/office/powerpoint/2010/main" val="296462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044B-70F6-415D-84E0-73ACF9D58572}"/>
              </a:ext>
            </a:extLst>
          </p:cNvPr>
          <p:cNvSpPr>
            <a:spLocks noGrp="1"/>
          </p:cNvSpPr>
          <p:nvPr>
            <p:ph type="title"/>
          </p:nvPr>
        </p:nvSpPr>
        <p:spPr>
          <a:xfrm>
            <a:off x="0" y="476672"/>
            <a:ext cx="8686800" cy="727874"/>
          </a:xfrm>
        </p:spPr>
        <p:txBody>
          <a:bodyPr>
            <a:normAutofit/>
          </a:bodyPr>
          <a:lstStyle/>
          <a:p>
            <a:r>
              <a:rPr lang="en-US" sz="3600" dirty="0">
                <a:latin typeface="Calibri"/>
                <a:cs typeface="Calibri"/>
              </a:rPr>
              <a:t>Basic monitoring objective formula</a:t>
            </a:r>
          </a:p>
        </p:txBody>
      </p:sp>
      <p:sp>
        <p:nvSpPr>
          <p:cNvPr id="3" name="Content Placeholder 2">
            <a:extLst>
              <a:ext uri="{FF2B5EF4-FFF2-40B4-BE49-F238E27FC236}">
                <a16:creationId xmlns:a16="http://schemas.microsoft.com/office/drawing/2014/main" id="{22727F5D-CB3A-4AB6-B4ED-87723B8884E4}"/>
              </a:ext>
            </a:extLst>
          </p:cNvPr>
          <p:cNvSpPr>
            <a:spLocks noGrp="1"/>
          </p:cNvSpPr>
          <p:nvPr>
            <p:ph idx="1"/>
          </p:nvPr>
        </p:nvSpPr>
        <p:spPr>
          <a:xfrm>
            <a:off x="457200" y="1204546"/>
            <a:ext cx="8229600" cy="4921617"/>
          </a:xfrm>
        </p:spPr>
        <p:txBody>
          <a:bodyPr/>
          <a:lstStyle/>
          <a:p>
            <a:pPr marL="0" indent="0">
              <a:buNone/>
            </a:pPr>
            <a:r>
              <a:rPr lang="en-US" dirty="0">
                <a:solidFill>
                  <a:schemeClr val="accent1">
                    <a:lumMod val="75000"/>
                  </a:schemeClr>
                </a:solidFill>
                <a:latin typeface="Calibri"/>
                <a:cs typeface="Calibri"/>
              </a:rPr>
              <a:t>What is the composition of vegetation within the Mill Creek watershed?</a:t>
            </a:r>
          </a:p>
          <a:p>
            <a:pPr marL="0" indent="0">
              <a:buNone/>
            </a:pPr>
            <a:endParaRPr lang="en-US" sz="1200" dirty="0">
              <a:latin typeface="Calibri"/>
              <a:cs typeface="Calibri"/>
            </a:endParaRPr>
          </a:p>
          <a:p>
            <a:pPr marL="0" indent="0" algn="ctr">
              <a:buNone/>
            </a:pPr>
            <a:r>
              <a:rPr lang="en-US" dirty="0">
                <a:solidFill>
                  <a:schemeClr val="accent2">
                    <a:lumMod val="75000"/>
                  </a:schemeClr>
                </a:solidFill>
                <a:latin typeface="Calibri"/>
                <a:cs typeface="Calibri"/>
              </a:rPr>
              <a:t>Study area + Indicator + Benchmark + % achieving + Confidence level + Time Period</a:t>
            </a:r>
          </a:p>
          <a:p>
            <a:pPr marL="0" indent="0">
              <a:buNone/>
            </a:pPr>
            <a:endParaRPr lang="en-US" dirty="0">
              <a:latin typeface="Calibri"/>
              <a:cs typeface="Calibri"/>
            </a:endParaRPr>
          </a:p>
        </p:txBody>
      </p:sp>
      <p:pic>
        <p:nvPicPr>
          <p:cNvPr id="5" name="Google Shape;368;p13">
            <a:extLst>
              <a:ext uri="{FF2B5EF4-FFF2-40B4-BE49-F238E27FC236}">
                <a16:creationId xmlns:a16="http://schemas.microsoft.com/office/drawing/2014/main" id="{851F712C-674F-4C30-8BA8-2D8058AEB6C8}"/>
              </a:ext>
            </a:extLst>
          </p:cNvPr>
          <p:cNvPicPr preferRelativeResize="0"/>
          <p:nvPr/>
        </p:nvPicPr>
        <p:blipFill rotWithShape="1">
          <a:blip r:embed="rId3">
            <a:alphaModFix/>
          </a:blip>
          <a:srcRect/>
          <a:stretch/>
        </p:blipFill>
        <p:spPr>
          <a:xfrm>
            <a:off x="180622" y="4003920"/>
            <a:ext cx="8827911" cy="1945324"/>
          </a:xfrm>
          <a:prstGeom prst="rect">
            <a:avLst/>
          </a:prstGeom>
          <a:noFill/>
          <a:ln>
            <a:noFill/>
          </a:ln>
        </p:spPr>
      </p:pic>
    </p:spTree>
    <p:extLst>
      <p:ext uri="{BB962C8B-B14F-4D97-AF65-F5344CB8AC3E}">
        <p14:creationId xmlns:p14="http://schemas.microsoft.com/office/powerpoint/2010/main" val="267888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sz="3200" dirty="0">
                <a:latin typeface="Calibri"/>
                <a:ea typeface="Roboto"/>
                <a:cs typeface="Calibri"/>
              </a:rPr>
              <a:t>After this presentation, you will be able to:</a:t>
            </a:r>
          </a:p>
          <a:p>
            <a:pPr marL="0" indent="0">
              <a:buNone/>
            </a:pPr>
            <a:endParaRPr lang="en-US" sz="1200" dirty="0">
              <a:latin typeface="Calibri"/>
              <a:cs typeface="Calibri"/>
            </a:endParaRPr>
          </a:p>
          <a:p>
            <a:pPr>
              <a:buClr>
                <a:srgbClr val="ADBC64"/>
              </a:buClr>
              <a:buFont typeface="Wingdings" panose="05000000000000000000" pitchFamily="2" charset="2"/>
              <a:buChar char="ü"/>
            </a:pPr>
            <a:r>
              <a:rPr lang="en-US" sz="3200" dirty="0">
                <a:latin typeface="Calibri"/>
                <a:ea typeface="Roboto"/>
                <a:cs typeface="Calibri"/>
              </a:rPr>
              <a:t>Define management and monitoring objectives</a:t>
            </a:r>
          </a:p>
          <a:p>
            <a:pPr marL="0" indent="0">
              <a:buClr>
                <a:srgbClr val="ADBC64"/>
              </a:buClr>
              <a:buNone/>
            </a:pPr>
            <a:endParaRPr lang="en-US" sz="1400" dirty="0">
              <a:latin typeface="Calibri"/>
              <a:cs typeface="Calibri"/>
            </a:endParaRPr>
          </a:p>
          <a:p>
            <a:pPr>
              <a:buClr>
                <a:srgbClr val="ADBC64"/>
              </a:buClr>
              <a:buFont typeface="Wingdings" panose="05000000000000000000" pitchFamily="2" charset="2"/>
              <a:buChar char="ü"/>
            </a:pPr>
            <a:r>
              <a:rPr lang="en-US" sz="3200" dirty="0">
                <a:latin typeface="Calibri"/>
                <a:ea typeface="Roboto"/>
                <a:cs typeface="Calibri"/>
              </a:rPr>
              <a:t>Explain importance of developing clear objectives</a:t>
            </a:r>
          </a:p>
          <a:p>
            <a:pPr marL="0" indent="0">
              <a:buClr>
                <a:srgbClr val="ADBC64"/>
              </a:buClr>
              <a:buNone/>
            </a:pPr>
            <a:endParaRPr lang="en-US" sz="1400" dirty="0">
              <a:latin typeface="Calibri"/>
              <a:cs typeface="Calibri"/>
            </a:endParaRPr>
          </a:p>
          <a:p>
            <a:pPr>
              <a:buClr>
                <a:srgbClr val="ADBC64"/>
              </a:buClr>
              <a:buFont typeface="Wingdings" panose="05000000000000000000" pitchFamily="2" charset="2"/>
              <a:buChar char="ü"/>
            </a:pPr>
            <a:r>
              <a:rPr lang="en-US" dirty="0">
                <a:latin typeface="Calibri"/>
                <a:ea typeface="Roboto"/>
                <a:cs typeface="Calibri"/>
              </a:rPr>
              <a:t>Set good objectives in different management scenarios</a:t>
            </a:r>
          </a:p>
        </p:txBody>
      </p:sp>
      <p:cxnSp>
        <p:nvCxnSpPr>
          <p:cNvPr id="5" name="Straight Connector 4">
            <a:extLst>
              <a:ext uri="{FF2B5EF4-FFF2-40B4-BE49-F238E27FC236}">
                <a16:creationId xmlns:a16="http://schemas.microsoft.com/office/drawing/2014/main" id="{A0A70919-FE03-43E7-97E6-CAA72B14981E}"/>
              </a:ext>
            </a:extLst>
          </p:cNvPr>
          <p:cNvCxnSpPr/>
          <p:nvPr/>
        </p:nvCxnSpPr>
        <p:spPr>
          <a:xfrm>
            <a:off x="457200" y="1484784"/>
            <a:ext cx="8229600" cy="0"/>
          </a:xfrm>
          <a:prstGeom prst="line">
            <a:avLst/>
          </a:prstGeom>
          <a:ln w="28575">
            <a:solidFill>
              <a:srgbClr val="ADBC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97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62;p2">
            <a:extLst>
              <a:ext uri="{FF2B5EF4-FFF2-40B4-BE49-F238E27FC236}">
                <a16:creationId xmlns:a16="http://schemas.microsoft.com/office/drawing/2014/main" id="{43B8A5C5-6ABB-4BF0-B905-83F3BD1F4C3E}"/>
              </a:ext>
            </a:extLst>
          </p:cNvPr>
          <p:cNvPicPr preferRelativeResize="0"/>
          <p:nvPr/>
        </p:nvPicPr>
        <p:blipFill rotWithShape="1">
          <a:blip r:embed="rId3">
            <a:alphaModFix/>
          </a:blip>
          <a:srcRect l="8385"/>
          <a:stretch/>
        </p:blipFill>
        <p:spPr>
          <a:xfrm>
            <a:off x="0" y="440096"/>
            <a:ext cx="9143999" cy="7242251"/>
          </a:xfrm>
          <a:prstGeom prst="rect">
            <a:avLst/>
          </a:prstGeom>
          <a:noFill/>
          <a:ln>
            <a:noFill/>
          </a:ln>
        </p:spPr>
      </p:pic>
      <p:grpSp>
        <p:nvGrpSpPr>
          <p:cNvPr id="9" name="Group 8" descr="BLM Alaska Fire Service Masthead graphic" title="BLM Alaska Fire Service Masthead graphic"/>
          <p:cNvGrpSpPr/>
          <p:nvPr/>
        </p:nvGrpSpPr>
        <p:grpSpPr>
          <a:xfrm>
            <a:off x="0" y="0"/>
            <a:ext cx="9144000" cy="572198"/>
            <a:chOff x="0" y="0"/>
            <a:chExt cx="9144000" cy="572198"/>
          </a:xfrm>
        </p:grpSpPr>
        <p:pic>
          <p:nvPicPr>
            <p:cNvPr id="10" name="Picture 9" descr="Black Topo line graphic" title="Black Topo line graphic"/>
            <p:cNvPicPr>
              <a:picLocks noChangeAspect="1"/>
            </p:cNvPicPr>
            <p:nvPr/>
          </p:nvPicPr>
          <p:blipFill rotWithShape="1">
            <a:blip r:embed="rId4" cstate="print">
              <a:extLst>
                <a:ext uri="{28A0092B-C50C-407E-A947-70E740481C1C}">
                  <a14:useLocalDpi xmlns:a14="http://schemas.microsoft.com/office/drawing/2010/main" val="0"/>
                </a:ext>
              </a:extLst>
            </a:blip>
            <a:srcRect l="696" t="15711" r="17759" b="78416"/>
            <a:stretch/>
          </p:blipFill>
          <p:spPr bwMode="auto">
            <a:xfrm>
              <a:off x="0" y="0"/>
              <a:ext cx="9144000" cy="489287"/>
            </a:xfrm>
            <a:prstGeom prst="rect">
              <a:avLst/>
            </a:prstGeom>
            <a:ln>
              <a:noFill/>
            </a:ln>
            <a:extLst>
              <a:ext uri="{53640926-AAD7-44D8-BBD7-CCE9431645EC}">
                <a14:shadowObscured xmlns:a14="http://schemas.microsoft.com/office/drawing/2010/main"/>
              </a:ext>
            </a:extLst>
          </p:spPr>
        </p:pic>
        <p:sp>
          <p:nvSpPr>
            <p:cNvPr id="12" name="Text Box 2"/>
            <p:cNvSpPr txBox="1">
              <a:spLocks noChangeArrowheads="1"/>
            </p:cNvSpPr>
            <p:nvPr/>
          </p:nvSpPr>
          <p:spPr bwMode="auto">
            <a:xfrm>
              <a:off x="755576" y="95924"/>
              <a:ext cx="2743200" cy="38247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CA" sz="850">
                  <a:solidFill>
                    <a:srgbClr val="FFFFFF"/>
                  </a:solidFill>
                  <a:effectLst/>
                  <a:latin typeface="Roboto" panose="020B0604020202020204" charset="0"/>
                  <a:ea typeface="Roboto" panose="020B0604020202020204" charset="0"/>
                  <a:cs typeface="Times New Roman"/>
                </a:rPr>
                <a:t>U.S. Department of the Interior</a:t>
              </a:r>
              <a:br>
                <a:rPr lang="en-CA" sz="850">
                  <a:solidFill>
                    <a:srgbClr val="FFFFFF"/>
                  </a:solidFill>
                  <a:effectLst/>
                  <a:latin typeface="Roboto" panose="020B0604020202020204" charset="0"/>
                  <a:ea typeface="Roboto" panose="020B0604020202020204" charset="0"/>
                  <a:cs typeface="Times New Roman"/>
                </a:rPr>
              </a:br>
              <a:r>
                <a:rPr lang="en-CA" sz="850">
                  <a:solidFill>
                    <a:srgbClr val="FFFFFF"/>
                  </a:solidFill>
                  <a:effectLst/>
                  <a:latin typeface="Roboto" panose="020B0604020202020204" charset="0"/>
                  <a:ea typeface="Roboto" panose="020B0604020202020204" charset="0"/>
                  <a:cs typeface="Times New Roman"/>
                </a:rPr>
                <a:t>Bureau of Land Management</a:t>
              </a:r>
              <a:endParaRPr lang="en-US" sz="850">
                <a:effectLst/>
                <a:latin typeface="Roboto" panose="020B0604020202020204" charset="0"/>
                <a:ea typeface="Roboto" panose="020B0604020202020204" charset="0"/>
                <a:cs typeface="Times New Roman"/>
              </a:endParaRPr>
            </a:p>
          </p:txBody>
        </p:sp>
        <p:pic>
          <p:nvPicPr>
            <p:cNvPr id="11" name="Picture 10" descr="Bureau of Land Management Logo" title="Bureau of Land Management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48" y="114722"/>
              <a:ext cx="520818" cy="457476"/>
            </a:xfrm>
            <a:prstGeom prst="rect">
              <a:avLst/>
            </a:prstGeom>
          </p:spPr>
        </p:pic>
      </p:grpSp>
      <p:sp>
        <p:nvSpPr>
          <p:cNvPr id="7" name="Content Placeholder 2">
            <a:extLst>
              <a:ext uri="{FF2B5EF4-FFF2-40B4-BE49-F238E27FC236}">
                <a16:creationId xmlns:a16="http://schemas.microsoft.com/office/drawing/2014/main" id="{2AC953F9-5EEF-4600-8CA8-E6206FA7E811}"/>
              </a:ext>
            </a:extLst>
          </p:cNvPr>
          <p:cNvSpPr>
            <a:spLocks noGrp="1"/>
          </p:cNvSpPr>
          <p:nvPr>
            <p:ph idx="1"/>
          </p:nvPr>
        </p:nvSpPr>
        <p:spPr>
          <a:xfrm>
            <a:off x="5604641" y="929383"/>
            <a:ext cx="3389587" cy="575442"/>
          </a:xfrm>
          <a:solidFill>
            <a:schemeClr val="bg1"/>
          </a:solidFill>
          <a:ln w="28575">
            <a:solidFill>
              <a:schemeClr val="accent2">
                <a:lumMod val="75000"/>
              </a:schemeClr>
            </a:solidFill>
          </a:ln>
        </p:spPr>
        <p:txBody>
          <a:bodyPr>
            <a:normAutofit fontScale="47500" lnSpcReduction="20000"/>
          </a:bodyPr>
          <a:lstStyle/>
          <a:p>
            <a:pPr marL="0" indent="0" algn="ctr">
              <a:buNone/>
            </a:pPr>
            <a:endParaRPr lang="en-US" sz="1800" dirty="0"/>
          </a:p>
          <a:p>
            <a:pPr marL="0" indent="0" algn="ctr">
              <a:buNone/>
            </a:pPr>
            <a:r>
              <a:rPr lang="en-US" sz="4300" dirty="0">
                <a:solidFill>
                  <a:schemeClr val="accent5">
                    <a:lumMod val="75000"/>
                  </a:schemeClr>
                </a:solidFill>
              </a:rPr>
              <a:t>aim.landscapetoolbox.org</a:t>
            </a:r>
          </a:p>
          <a:p>
            <a:pPr algn="ctr"/>
            <a:endParaRPr lang="en-US" sz="1800" dirty="0"/>
          </a:p>
        </p:txBody>
      </p:sp>
    </p:spTree>
    <p:extLst>
      <p:ext uri="{BB962C8B-B14F-4D97-AF65-F5344CB8AC3E}">
        <p14:creationId xmlns:p14="http://schemas.microsoft.com/office/powerpoint/2010/main" val="425563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4809FC-720B-48E6-B8DC-2F51F0865957}"/>
              </a:ext>
            </a:extLst>
          </p:cNvPr>
          <p:cNvSpPr txBox="1">
            <a:spLocks/>
          </p:cNvSpPr>
          <p:nvPr/>
        </p:nvSpPr>
        <p:spPr>
          <a:xfrm>
            <a:off x="341376" y="1260451"/>
            <a:ext cx="8686800" cy="549391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300" dirty="0">
                <a:latin typeface="Calibri"/>
                <a:cs typeface="Calibri"/>
              </a:rPr>
              <a:t>Management questions relate to management actions</a:t>
            </a:r>
          </a:p>
          <a:p>
            <a:pPr marL="0" indent="0">
              <a:buFont typeface="Arial" panose="020B0604020202020204" pitchFamily="34" charset="0"/>
              <a:buNone/>
            </a:pPr>
            <a:endParaRPr lang="en-US" sz="1900" dirty="0">
              <a:latin typeface="Calibri"/>
              <a:cs typeface="Calibri"/>
            </a:endParaRPr>
          </a:p>
          <a:p>
            <a:endParaRPr lang="en-US" sz="1900" dirty="0">
              <a:latin typeface="Calibri"/>
              <a:cs typeface="Calibri"/>
            </a:endParaRPr>
          </a:p>
          <a:p>
            <a:pPr marL="0" indent="0">
              <a:buFont typeface="Arial" panose="020B0604020202020204" pitchFamily="34" charset="0"/>
              <a:buNone/>
            </a:pPr>
            <a:endParaRPr lang="en-US" dirty="0">
              <a:latin typeface="Calibri"/>
              <a:cs typeface="Calibri"/>
            </a:endParaRPr>
          </a:p>
          <a:p>
            <a:pPr marL="0" indent="0">
              <a:buFont typeface="Arial" panose="020B0604020202020204" pitchFamily="34" charset="0"/>
              <a:buNone/>
            </a:pPr>
            <a:endParaRPr lang="en-US" dirty="0">
              <a:latin typeface="Calibri"/>
              <a:cs typeface="Calibri"/>
            </a:endParaRPr>
          </a:p>
          <a:p>
            <a:pPr marL="0" indent="0">
              <a:buFont typeface="Arial" panose="020B0604020202020204" pitchFamily="34" charset="0"/>
              <a:buNone/>
            </a:pPr>
            <a:endParaRPr lang="en-US" dirty="0">
              <a:latin typeface="Calibri"/>
              <a:cs typeface="Calibri"/>
            </a:endParaRPr>
          </a:p>
          <a:p>
            <a:pPr marL="0" indent="0">
              <a:buFont typeface="Arial" panose="020B0604020202020204" pitchFamily="34" charset="0"/>
              <a:buNone/>
            </a:pPr>
            <a:endParaRPr lang="en-US" dirty="0">
              <a:latin typeface="Calibri"/>
              <a:cs typeface="Calibri"/>
            </a:endParaRPr>
          </a:p>
          <a:p>
            <a:pPr marL="0" indent="0">
              <a:buFont typeface="Arial" panose="020B0604020202020204" pitchFamily="34" charset="0"/>
              <a:buNone/>
            </a:pPr>
            <a:endParaRPr lang="en-US" dirty="0">
              <a:latin typeface="Calibri"/>
              <a:cs typeface="Calibri"/>
            </a:endParaRPr>
          </a:p>
          <a:p>
            <a:pPr marL="0" indent="0">
              <a:buFont typeface="Arial" panose="020B0604020202020204" pitchFamily="34" charset="0"/>
              <a:buNone/>
            </a:pPr>
            <a:r>
              <a:rPr lang="en-US" dirty="0">
                <a:latin typeface="Calibri"/>
                <a:cs typeface="Calibri"/>
              </a:rPr>
              <a:t>Monitoring objectives explain specifically </a:t>
            </a:r>
            <a:r>
              <a:rPr lang="en-US" b="1" dirty="0">
                <a:latin typeface="Calibri"/>
                <a:cs typeface="Calibri"/>
              </a:rPr>
              <a:t>how </a:t>
            </a:r>
            <a:r>
              <a:rPr lang="en-US" dirty="0">
                <a:latin typeface="Calibri"/>
                <a:cs typeface="Calibri"/>
              </a:rPr>
              <a:t>we answer management questions</a:t>
            </a:r>
          </a:p>
        </p:txBody>
      </p:sp>
      <p:sp>
        <p:nvSpPr>
          <p:cNvPr id="2" name="Title 1"/>
          <p:cNvSpPr>
            <a:spLocks noGrp="1"/>
          </p:cNvSpPr>
          <p:nvPr>
            <p:ph type="title"/>
          </p:nvPr>
        </p:nvSpPr>
        <p:spPr>
          <a:xfrm>
            <a:off x="0" y="476672"/>
            <a:ext cx="9144000" cy="840064"/>
          </a:xfrm>
        </p:spPr>
        <p:txBody>
          <a:bodyPr>
            <a:noAutofit/>
          </a:bodyPr>
          <a:lstStyle/>
          <a:p>
            <a:pPr algn="ctr"/>
            <a:r>
              <a:rPr lang="en-US" sz="3200" dirty="0">
                <a:latin typeface="Calibri"/>
                <a:cs typeface="Calibri"/>
              </a:rPr>
              <a:t>Management questions→ monitoring objectives  </a:t>
            </a:r>
          </a:p>
        </p:txBody>
      </p:sp>
      <p:sp>
        <p:nvSpPr>
          <p:cNvPr id="3" name="Content Placeholder 2"/>
          <p:cNvSpPr>
            <a:spLocks noGrp="1"/>
          </p:cNvSpPr>
          <p:nvPr>
            <p:ph idx="1"/>
          </p:nvPr>
        </p:nvSpPr>
        <p:spPr>
          <a:xfrm>
            <a:off x="400650" y="1899713"/>
            <a:ext cx="6272785" cy="5016691"/>
          </a:xfrm>
        </p:spPr>
        <p:txBody>
          <a:bodyPr vert="horz" lIns="91440" tIns="45720" rIns="91440" bIns="45720" rtlCol="0" anchor="t">
            <a:normAutofit/>
          </a:bodyPr>
          <a:lstStyle/>
          <a:p>
            <a:pPr marL="0" indent="0">
              <a:buNone/>
            </a:pPr>
            <a:endParaRPr lang="en-US" sz="1800" dirty="0">
              <a:latin typeface="Calibri"/>
              <a:cs typeface="Calibri"/>
            </a:endParaRPr>
          </a:p>
          <a:p>
            <a:r>
              <a:rPr lang="en-US" sz="2800" dirty="0">
                <a:latin typeface="Calibri"/>
                <a:ea typeface="Roboto"/>
                <a:cs typeface="Calibri"/>
              </a:rPr>
              <a:t>Is the stocking rate on this allotment compatible with sage-grouse habitat?</a:t>
            </a:r>
          </a:p>
          <a:p>
            <a:r>
              <a:rPr lang="en-US" sz="2800" dirty="0">
                <a:latin typeface="Calibri"/>
                <a:ea typeface="Roboto"/>
                <a:cs typeface="Calibri"/>
              </a:rPr>
              <a:t>Is this road-crossing causing sedimentation in the stream?</a:t>
            </a:r>
          </a:p>
          <a:p>
            <a:r>
              <a:rPr lang="en-US" sz="2800" dirty="0">
                <a:latin typeface="Calibri"/>
                <a:ea typeface="Roboto"/>
                <a:cs typeface="Calibri"/>
              </a:rPr>
              <a:t>Did the post-fire seeding reduce cheatgrass establishment?</a:t>
            </a:r>
          </a:p>
          <a:p>
            <a:endParaRPr lang="en-US" sz="1800" dirty="0">
              <a:latin typeface="Calibri"/>
              <a:cs typeface="Calibri"/>
            </a:endParaRPr>
          </a:p>
        </p:txBody>
      </p:sp>
      <p:pic>
        <p:nvPicPr>
          <p:cNvPr id="13" name="Google Shape;273;p3">
            <a:extLst>
              <a:ext uri="{FF2B5EF4-FFF2-40B4-BE49-F238E27FC236}">
                <a16:creationId xmlns:a16="http://schemas.microsoft.com/office/drawing/2014/main" id="{2EB42C5E-39FB-4258-89B1-B06092A940D4}"/>
              </a:ext>
            </a:extLst>
          </p:cNvPr>
          <p:cNvPicPr preferRelativeResize="0"/>
          <p:nvPr/>
        </p:nvPicPr>
        <p:blipFill rotWithShape="1">
          <a:blip r:embed="rId3">
            <a:alphaModFix/>
          </a:blip>
          <a:srcRect/>
          <a:stretch/>
        </p:blipFill>
        <p:spPr>
          <a:xfrm>
            <a:off x="6621961" y="1938287"/>
            <a:ext cx="1975558" cy="1105982"/>
          </a:xfrm>
          <a:prstGeom prst="rect">
            <a:avLst/>
          </a:prstGeom>
          <a:noFill/>
          <a:ln>
            <a:noFill/>
          </a:ln>
        </p:spPr>
      </p:pic>
      <p:pic>
        <p:nvPicPr>
          <p:cNvPr id="15" name="Google Shape;274;p3">
            <a:extLst>
              <a:ext uri="{FF2B5EF4-FFF2-40B4-BE49-F238E27FC236}">
                <a16:creationId xmlns:a16="http://schemas.microsoft.com/office/drawing/2014/main" id="{24834F69-46AD-49E4-8C2F-48EAA78F7755}"/>
              </a:ext>
            </a:extLst>
          </p:cNvPr>
          <p:cNvPicPr preferRelativeResize="0"/>
          <p:nvPr/>
        </p:nvPicPr>
        <p:blipFill rotWithShape="1">
          <a:blip r:embed="rId4">
            <a:alphaModFix/>
          </a:blip>
          <a:srcRect/>
          <a:stretch/>
        </p:blipFill>
        <p:spPr>
          <a:xfrm>
            <a:off x="6067943" y="3262997"/>
            <a:ext cx="2195161" cy="1024319"/>
          </a:xfrm>
          <a:prstGeom prst="rect">
            <a:avLst/>
          </a:prstGeom>
          <a:noFill/>
          <a:ln>
            <a:noFill/>
          </a:ln>
        </p:spPr>
      </p:pic>
      <p:pic>
        <p:nvPicPr>
          <p:cNvPr id="17" name="Google Shape;275;p3">
            <a:extLst>
              <a:ext uri="{FF2B5EF4-FFF2-40B4-BE49-F238E27FC236}">
                <a16:creationId xmlns:a16="http://schemas.microsoft.com/office/drawing/2014/main" id="{BB0CCEC3-238D-4665-B169-1D2217F3997D}"/>
              </a:ext>
            </a:extLst>
          </p:cNvPr>
          <p:cNvPicPr preferRelativeResize="0"/>
          <p:nvPr/>
        </p:nvPicPr>
        <p:blipFill rotWithShape="1">
          <a:blip r:embed="rId5">
            <a:alphaModFix/>
          </a:blip>
          <a:srcRect b="9939"/>
          <a:stretch/>
        </p:blipFill>
        <p:spPr>
          <a:xfrm>
            <a:off x="6562761" y="4408059"/>
            <a:ext cx="2277181" cy="1146933"/>
          </a:xfrm>
          <a:prstGeom prst="rect">
            <a:avLst/>
          </a:prstGeom>
          <a:noFill/>
          <a:ln>
            <a:noFill/>
          </a:ln>
        </p:spPr>
      </p:pic>
    </p:spTree>
    <p:extLst>
      <p:ext uri="{BB962C8B-B14F-4D97-AF65-F5344CB8AC3E}">
        <p14:creationId xmlns:p14="http://schemas.microsoft.com/office/powerpoint/2010/main" val="3255508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888832"/>
          </a:xfrm>
        </p:spPr>
        <p:txBody>
          <a:bodyPr>
            <a:noAutofit/>
          </a:bodyPr>
          <a:lstStyle/>
          <a:p>
            <a:r>
              <a:rPr lang="en-US" sz="2800" dirty="0">
                <a:latin typeface="Calibri"/>
                <a:cs typeface="Calibri"/>
              </a:rPr>
              <a:t>Importance of developing clear monitoring objectives</a:t>
            </a:r>
          </a:p>
        </p:txBody>
      </p:sp>
      <p:sp>
        <p:nvSpPr>
          <p:cNvPr id="3" name="Content Placeholder 2"/>
          <p:cNvSpPr>
            <a:spLocks noGrp="1"/>
          </p:cNvSpPr>
          <p:nvPr>
            <p:ph idx="1"/>
          </p:nvPr>
        </p:nvSpPr>
        <p:spPr>
          <a:xfrm>
            <a:off x="0" y="1365504"/>
            <a:ext cx="9144000" cy="5492496"/>
          </a:xfrm>
        </p:spPr>
        <p:txBody>
          <a:bodyPr>
            <a:normAutofit/>
          </a:bodyPr>
          <a:lstStyle/>
          <a:p>
            <a:pPr marL="91440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a:p>
            <a:pPr marL="338138" marR="0" lvl="0" indent="-160338" algn="l" rtl="0">
              <a:lnSpc>
                <a:spcPct val="100000"/>
              </a:lnSpc>
              <a:spcBef>
                <a:spcPts val="0"/>
              </a:spcBef>
              <a:spcAft>
                <a:spcPts val="0"/>
              </a:spcAft>
              <a:buClr>
                <a:schemeClr val="dk1"/>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338138" marR="0" lvl="0" indent="-160338" algn="l" rtl="0">
              <a:lnSpc>
                <a:spcPct val="100000"/>
              </a:lnSpc>
              <a:spcBef>
                <a:spcPts val="0"/>
              </a:spcBef>
              <a:spcAft>
                <a:spcPts val="0"/>
              </a:spcAft>
              <a:buClr>
                <a:schemeClr val="dk1"/>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338138" marR="0" lvl="0" indent="-160338" algn="l" rtl="0">
              <a:lnSpc>
                <a:spcPct val="100000"/>
              </a:lnSpc>
              <a:spcBef>
                <a:spcPts val="0"/>
              </a:spcBef>
              <a:spcAft>
                <a:spcPts val="0"/>
              </a:spcAft>
              <a:buClr>
                <a:schemeClr val="dk1"/>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Monitoring objectives dictate:</a:t>
            </a:r>
          </a:p>
          <a:p>
            <a:pPr marL="0" marR="0" lvl="0" indent="0" algn="ctr" rtl="0">
              <a:lnSpc>
                <a:spcPct val="100000"/>
              </a:lnSpc>
              <a:spcBef>
                <a:spcPts val="0"/>
              </a:spcBef>
              <a:spcAft>
                <a:spcPts val="0"/>
              </a:spcAft>
              <a:buClr>
                <a:srgbClr val="000000"/>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800"/>
              <a:buFont typeface="Arial"/>
              <a:buNone/>
            </a:pPr>
            <a:endParaRPr lang="en-US" sz="2800" b="0" i="0" u="none" strike="noStrike" cap="none" dirty="0">
              <a:solidFill>
                <a:schemeClr val="dk1"/>
              </a:solidFill>
              <a:latin typeface="Calibri"/>
              <a:ea typeface="Calibri"/>
              <a:cs typeface="Calibri"/>
              <a:sym typeface="Calibri"/>
            </a:endParaRPr>
          </a:p>
          <a:p>
            <a:pPr marL="795338" marR="0" lvl="1" indent="-160336" algn="l" rtl="0">
              <a:lnSpc>
                <a:spcPct val="100000"/>
              </a:lnSpc>
              <a:spcBef>
                <a:spcPts val="0"/>
              </a:spcBef>
              <a:spcAft>
                <a:spcPts val="0"/>
              </a:spcAft>
              <a:buClr>
                <a:schemeClr val="dk1"/>
              </a:buClr>
              <a:buSzPts val="2800"/>
              <a:buFont typeface="Courier New"/>
              <a:buNone/>
            </a:pPr>
            <a:endParaRPr lang="en-US" sz="2800" b="0" i="0" u="none" strike="noStrike" cap="none" dirty="0">
              <a:solidFill>
                <a:schemeClr val="dk1"/>
              </a:solidFill>
              <a:latin typeface="Calibri"/>
              <a:ea typeface="Calibri"/>
              <a:cs typeface="Calibri"/>
              <a:sym typeface="Calibri"/>
            </a:endParaRPr>
          </a:p>
          <a:p>
            <a:pPr marL="795338" marR="0" lvl="1" indent="-160336" algn="l" rtl="0">
              <a:lnSpc>
                <a:spcPct val="100000"/>
              </a:lnSpc>
              <a:spcBef>
                <a:spcPts val="0"/>
              </a:spcBef>
              <a:spcAft>
                <a:spcPts val="0"/>
              </a:spcAft>
              <a:buClr>
                <a:schemeClr val="dk1"/>
              </a:buClr>
              <a:buSzPts val="2800"/>
              <a:buFont typeface="Courier New"/>
              <a:buNone/>
            </a:pPr>
            <a:endParaRPr lang="en-US" sz="2800" b="0" i="0" u="none" strike="noStrike" cap="none" dirty="0">
              <a:solidFill>
                <a:schemeClr val="dk1"/>
              </a:solidFill>
              <a:latin typeface="Calibri"/>
              <a:ea typeface="Calibri"/>
              <a:cs typeface="Calibri"/>
              <a:sym typeface="Calibri"/>
            </a:endParaRPr>
          </a:p>
          <a:p>
            <a:pPr marL="795338" marR="0" lvl="1" indent="-160336" algn="l" rtl="0">
              <a:lnSpc>
                <a:spcPct val="100000"/>
              </a:lnSpc>
              <a:spcBef>
                <a:spcPts val="0"/>
              </a:spcBef>
              <a:spcAft>
                <a:spcPts val="0"/>
              </a:spcAft>
              <a:buClr>
                <a:schemeClr val="dk1"/>
              </a:buClr>
              <a:buSzPts val="2800"/>
              <a:buFont typeface="Courier New"/>
              <a:buNone/>
            </a:pPr>
            <a:endParaRPr lang="en-US" sz="2800" b="0" i="0" u="none" strike="noStrike" cap="none" dirty="0">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a:p>
            <a:pPr marL="339725" marR="0" lvl="1" indent="-160338" algn="ctr" rtl="0">
              <a:lnSpc>
                <a:spcPct val="100000"/>
              </a:lnSpc>
              <a:spcBef>
                <a:spcPts val="0"/>
              </a:spcBef>
              <a:spcAft>
                <a:spcPts val="0"/>
              </a:spcAft>
              <a:buClr>
                <a:schemeClr val="dk1"/>
              </a:buClr>
              <a:buSzPts val="2800"/>
              <a:buFont typeface="Arial"/>
              <a:buNone/>
            </a:pPr>
            <a:r>
              <a:rPr lang="en-US" sz="2800" b="0" i="0" u="none" strike="noStrike" cap="none" dirty="0">
                <a:solidFill>
                  <a:srgbClr val="000000"/>
                </a:solidFill>
                <a:latin typeface="Calibri"/>
                <a:ea typeface="Calibri"/>
                <a:cs typeface="Calibri"/>
                <a:sym typeface="Calibri"/>
              </a:rPr>
              <a:t>Poor objectives lead to poor decisions</a:t>
            </a:r>
          </a:p>
        </p:txBody>
      </p:sp>
      <p:grpSp>
        <p:nvGrpSpPr>
          <p:cNvPr id="4" name="Google Shape;287;p4">
            <a:extLst>
              <a:ext uri="{FF2B5EF4-FFF2-40B4-BE49-F238E27FC236}">
                <a16:creationId xmlns:a16="http://schemas.microsoft.com/office/drawing/2014/main" id="{99AAF528-E0B4-4613-9005-1DF4587FC684}"/>
              </a:ext>
            </a:extLst>
          </p:cNvPr>
          <p:cNvGrpSpPr/>
          <p:nvPr/>
        </p:nvGrpSpPr>
        <p:grpSpPr>
          <a:xfrm>
            <a:off x="2461637" y="1524436"/>
            <a:ext cx="4137823" cy="1632062"/>
            <a:chOff x="1816369" y="938024"/>
            <a:chExt cx="4234800" cy="1748700"/>
          </a:xfrm>
        </p:grpSpPr>
        <p:sp>
          <p:nvSpPr>
            <p:cNvPr id="5" name="Google Shape;288;p4">
              <a:extLst>
                <a:ext uri="{FF2B5EF4-FFF2-40B4-BE49-F238E27FC236}">
                  <a16:creationId xmlns:a16="http://schemas.microsoft.com/office/drawing/2014/main" id="{3EE36F4A-47F3-49AA-89D9-446B236B4F47}"/>
                </a:ext>
              </a:extLst>
            </p:cNvPr>
            <p:cNvSpPr/>
            <p:nvPr/>
          </p:nvSpPr>
          <p:spPr>
            <a:xfrm>
              <a:off x="1816369" y="938024"/>
              <a:ext cx="4234800" cy="1748700"/>
            </a:xfrm>
            <a:prstGeom prst="ellipse">
              <a:avLst/>
            </a:prstGeom>
            <a:noFill/>
            <a:ln w="28575" cap="flat" cmpd="sng">
              <a:solidFill>
                <a:srgbClr val="3185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289;p4">
              <a:extLst>
                <a:ext uri="{FF2B5EF4-FFF2-40B4-BE49-F238E27FC236}">
                  <a16:creationId xmlns:a16="http://schemas.microsoft.com/office/drawing/2014/main" id="{D67BD839-7490-4C67-BA57-AAA904E3F634}"/>
                </a:ext>
              </a:extLst>
            </p:cNvPr>
            <p:cNvSpPr txBox="1"/>
            <p:nvPr/>
          </p:nvSpPr>
          <p:spPr>
            <a:xfrm>
              <a:off x="2164969" y="1332374"/>
              <a:ext cx="3537600" cy="96000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9900"/>
                  </a:solidFill>
                  <a:latin typeface="Calibri"/>
                  <a:ea typeface="Calibri"/>
                  <a:cs typeface="Calibri"/>
                  <a:sym typeface="Calibri"/>
                </a:rPr>
                <a:t>Why am I collecting data?</a:t>
              </a:r>
              <a:endParaRPr sz="1400" b="0" i="0" u="none" strike="noStrike" cap="none" dirty="0">
                <a:solidFill>
                  <a:srgbClr val="FF9900"/>
                </a:solidFill>
                <a:latin typeface="Arial"/>
                <a:ea typeface="Arial"/>
                <a:cs typeface="Arial"/>
                <a:sym typeface="Arial"/>
              </a:endParaRPr>
            </a:p>
          </p:txBody>
        </p:sp>
      </p:grpSp>
      <p:sp>
        <p:nvSpPr>
          <p:cNvPr id="14" name="Google Shape;281;p4">
            <a:extLst>
              <a:ext uri="{FF2B5EF4-FFF2-40B4-BE49-F238E27FC236}">
                <a16:creationId xmlns:a16="http://schemas.microsoft.com/office/drawing/2014/main" id="{6592D42B-79A3-4EBC-AF5F-D2207BC9823F}"/>
              </a:ext>
            </a:extLst>
          </p:cNvPr>
          <p:cNvSpPr/>
          <p:nvPr/>
        </p:nvSpPr>
        <p:spPr>
          <a:xfrm>
            <a:off x="6258843" y="4007960"/>
            <a:ext cx="2487675" cy="1901475"/>
          </a:xfrm>
          <a:prstGeom prst="flowChartExtract">
            <a:avLst/>
          </a:prstGeom>
          <a:noFill/>
          <a:ln w="38100" cap="flat" cmpd="sng">
            <a:solidFill>
              <a:srgbClr val="3185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282;p4">
            <a:extLst>
              <a:ext uri="{FF2B5EF4-FFF2-40B4-BE49-F238E27FC236}">
                <a16:creationId xmlns:a16="http://schemas.microsoft.com/office/drawing/2014/main" id="{DAA30CD4-9153-4C17-A56C-1F10862BA190}"/>
              </a:ext>
            </a:extLst>
          </p:cNvPr>
          <p:cNvSpPr/>
          <p:nvPr/>
        </p:nvSpPr>
        <p:spPr>
          <a:xfrm>
            <a:off x="3327818" y="4007960"/>
            <a:ext cx="2487675" cy="1901475"/>
          </a:xfrm>
          <a:prstGeom prst="flowChartExtract">
            <a:avLst/>
          </a:prstGeom>
          <a:noFill/>
          <a:ln w="38100" cap="flat" cmpd="sng">
            <a:solidFill>
              <a:srgbClr val="3185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283;p4">
            <a:extLst>
              <a:ext uri="{FF2B5EF4-FFF2-40B4-BE49-F238E27FC236}">
                <a16:creationId xmlns:a16="http://schemas.microsoft.com/office/drawing/2014/main" id="{E2888D1B-C1A9-4F8A-A757-C35D17057FC4}"/>
              </a:ext>
            </a:extLst>
          </p:cNvPr>
          <p:cNvSpPr/>
          <p:nvPr/>
        </p:nvSpPr>
        <p:spPr>
          <a:xfrm>
            <a:off x="354756" y="4007960"/>
            <a:ext cx="2487675" cy="1901475"/>
          </a:xfrm>
          <a:prstGeom prst="flowChartExtract">
            <a:avLst/>
          </a:prstGeom>
          <a:noFill/>
          <a:ln w="38100" cap="flat" cmpd="sng">
            <a:solidFill>
              <a:srgbClr val="3185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90;p4">
            <a:extLst>
              <a:ext uri="{FF2B5EF4-FFF2-40B4-BE49-F238E27FC236}">
                <a16:creationId xmlns:a16="http://schemas.microsoft.com/office/drawing/2014/main" id="{B7CE3133-C143-4397-A18F-4B6B44966AAC}"/>
              </a:ext>
            </a:extLst>
          </p:cNvPr>
          <p:cNvSpPr txBox="1"/>
          <p:nvPr/>
        </p:nvSpPr>
        <p:spPr>
          <a:xfrm>
            <a:off x="1041570" y="5016915"/>
            <a:ext cx="1412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dirty="0">
                <a:solidFill>
                  <a:srgbClr val="FF9900"/>
                </a:solidFill>
                <a:latin typeface="Calibri"/>
                <a:ea typeface="Calibri"/>
                <a:cs typeface="Calibri"/>
                <a:sym typeface="Calibri"/>
              </a:rPr>
              <a:t>Design</a:t>
            </a:r>
            <a:endParaRPr sz="2400" b="1" i="0" u="none" strike="noStrike" cap="none" dirty="0">
              <a:solidFill>
                <a:srgbClr val="FF9900"/>
              </a:solidFill>
              <a:latin typeface="Calibri"/>
              <a:ea typeface="Calibri"/>
              <a:cs typeface="Calibri"/>
              <a:sym typeface="Calibri"/>
            </a:endParaRPr>
          </a:p>
        </p:txBody>
      </p:sp>
      <p:sp>
        <p:nvSpPr>
          <p:cNvPr id="22" name="Google Shape;291;p4">
            <a:extLst>
              <a:ext uri="{FF2B5EF4-FFF2-40B4-BE49-F238E27FC236}">
                <a16:creationId xmlns:a16="http://schemas.microsoft.com/office/drawing/2014/main" id="{6E959457-4FCB-4F04-9985-00670F760362}"/>
              </a:ext>
            </a:extLst>
          </p:cNvPr>
          <p:cNvSpPr txBox="1"/>
          <p:nvPr/>
        </p:nvSpPr>
        <p:spPr>
          <a:xfrm>
            <a:off x="3934211" y="5047671"/>
            <a:ext cx="1611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FF9900"/>
                </a:solidFill>
                <a:latin typeface="Calibri"/>
                <a:ea typeface="Calibri"/>
                <a:cs typeface="Calibri"/>
                <a:sym typeface="Calibri"/>
              </a:rPr>
              <a:t>Methods</a:t>
            </a:r>
            <a:endParaRPr sz="2400" b="1" i="0" u="none" strike="noStrike" cap="none">
              <a:solidFill>
                <a:srgbClr val="FF9900"/>
              </a:solidFill>
              <a:latin typeface="Calibri"/>
              <a:ea typeface="Calibri"/>
              <a:cs typeface="Calibri"/>
              <a:sym typeface="Calibri"/>
            </a:endParaRPr>
          </a:p>
        </p:txBody>
      </p:sp>
      <p:sp>
        <p:nvSpPr>
          <p:cNvPr id="24" name="Google Shape;292;p4">
            <a:extLst>
              <a:ext uri="{FF2B5EF4-FFF2-40B4-BE49-F238E27FC236}">
                <a16:creationId xmlns:a16="http://schemas.microsoft.com/office/drawing/2014/main" id="{B1E7FC54-50C1-4DF5-9A53-CC693CCB53E5}"/>
              </a:ext>
            </a:extLst>
          </p:cNvPr>
          <p:cNvSpPr txBox="1"/>
          <p:nvPr/>
        </p:nvSpPr>
        <p:spPr>
          <a:xfrm>
            <a:off x="6704688" y="4709135"/>
            <a:ext cx="16113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9900"/>
                </a:solidFill>
                <a:latin typeface="Calibri"/>
                <a:ea typeface="Calibri"/>
                <a:cs typeface="Calibri"/>
                <a:sym typeface="Calibri"/>
              </a:rPr>
              <a:t>Analysis and Reporting</a:t>
            </a:r>
            <a:endParaRPr sz="2400" b="1" i="0" u="none" strike="noStrike" cap="none">
              <a:solidFill>
                <a:srgbClr val="FF9900"/>
              </a:solidFill>
              <a:latin typeface="Calibri"/>
              <a:ea typeface="Calibri"/>
              <a:cs typeface="Calibri"/>
              <a:sym typeface="Calibri"/>
            </a:endParaRPr>
          </a:p>
        </p:txBody>
      </p:sp>
    </p:spTree>
    <p:extLst>
      <p:ext uri="{BB962C8B-B14F-4D97-AF65-F5344CB8AC3E}">
        <p14:creationId xmlns:p14="http://schemas.microsoft.com/office/powerpoint/2010/main" val="4102867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718144"/>
          </a:xfrm>
        </p:spPr>
        <p:txBody>
          <a:bodyPr>
            <a:noAutofit/>
          </a:bodyPr>
          <a:lstStyle/>
          <a:p>
            <a:r>
              <a:rPr lang="en-US" sz="2800" dirty="0">
                <a:latin typeface="Calibri"/>
                <a:cs typeface="Calibri"/>
              </a:rPr>
              <a:t>Importance of developing clear monitoring objectives</a:t>
            </a:r>
          </a:p>
        </p:txBody>
      </p:sp>
      <p:sp>
        <p:nvSpPr>
          <p:cNvPr id="3" name="Content Placeholder 2"/>
          <p:cNvSpPr>
            <a:spLocks noGrp="1"/>
          </p:cNvSpPr>
          <p:nvPr>
            <p:ph idx="1"/>
          </p:nvPr>
        </p:nvSpPr>
        <p:spPr>
          <a:xfrm>
            <a:off x="0" y="1194816"/>
            <a:ext cx="8686800" cy="4931347"/>
          </a:xfrm>
        </p:spPr>
        <p:txBody>
          <a:bodyPr/>
          <a:lstStyle/>
          <a:p>
            <a:pPr marL="0" indent="0">
              <a:buNone/>
            </a:pPr>
            <a:r>
              <a:rPr lang="en-US" dirty="0">
                <a:latin typeface="Calibri"/>
                <a:cs typeface="Calibri"/>
              </a:rPr>
              <a:t>Cornerstones of adaptive management</a:t>
            </a:r>
          </a:p>
          <a:p>
            <a:pPr lvl="1"/>
            <a:r>
              <a:rPr lang="en-US" dirty="0">
                <a:latin typeface="Calibri"/>
                <a:cs typeface="Calibri"/>
              </a:rPr>
              <a:t>Describe desired outcomes</a:t>
            </a:r>
          </a:p>
          <a:p>
            <a:pPr lvl="1"/>
            <a:r>
              <a:rPr lang="en-US" dirty="0">
                <a:latin typeface="Calibri"/>
                <a:cs typeface="Calibri"/>
              </a:rPr>
              <a:t>Management actions to achieve outcomes</a:t>
            </a:r>
          </a:p>
          <a:p>
            <a:pPr lvl="1"/>
            <a:r>
              <a:rPr lang="en-US" dirty="0">
                <a:latin typeface="Calibri"/>
                <a:cs typeface="Calibri"/>
              </a:rPr>
              <a:t>Benchmark for measuring success</a:t>
            </a:r>
          </a:p>
        </p:txBody>
      </p:sp>
      <p:pic>
        <p:nvPicPr>
          <p:cNvPr id="5" name="Google Shape;301;p5">
            <a:extLst>
              <a:ext uri="{FF2B5EF4-FFF2-40B4-BE49-F238E27FC236}">
                <a16:creationId xmlns:a16="http://schemas.microsoft.com/office/drawing/2014/main" id="{4614C554-01BC-4CD7-9E92-9AC54B7016DC}"/>
              </a:ext>
            </a:extLst>
          </p:cNvPr>
          <p:cNvPicPr preferRelativeResize="0"/>
          <p:nvPr/>
        </p:nvPicPr>
        <p:blipFill rotWithShape="1">
          <a:blip r:embed="rId3">
            <a:alphaModFix/>
          </a:blip>
          <a:srcRect/>
          <a:stretch/>
        </p:blipFill>
        <p:spPr>
          <a:xfrm>
            <a:off x="1524000" y="3482724"/>
            <a:ext cx="5715000" cy="3138453"/>
          </a:xfrm>
          <a:prstGeom prst="rect">
            <a:avLst/>
          </a:prstGeom>
          <a:noFill/>
          <a:ln>
            <a:noFill/>
          </a:ln>
        </p:spPr>
      </p:pic>
    </p:spTree>
    <p:extLst>
      <p:ext uri="{BB962C8B-B14F-4D97-AF65-F5344CB8AC3E}">
        <p14:creationId xmlns:p14="http://schemas.microsoft.com/office/powerpoint/2010/main" val="149757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632800"/>
          </a:xfrm>
        </p:spPr>
        <p:txBody>
          <a:bodyPr>
            <a:noAutofit/>
          </a:bodyPr>
          <a:lstStyle/>
          <a:p>
            <a:r>
              <a:rPr lang="en-US" sz="3200" dirty="0">
                <a:latin typeface="Calibri"/>
                <a:cs typeface="Calibri"/>
              </a:rPr>
              <a:t>Tips for developing sound monitoring objectives</a:t>
            </a:r>
          </a:p>
        </p:txBody>
      </p:sp>
      <p:sp>
        <p:nvSpPr>
          <p:cNvPr id="3" name="Content Placeholder 2"/>
          <p:cNvSpPr>
            <a:spLocks noGrp="1"/>
          </p:cNvSpPr>
          <p:nvPr>
            <p:ph idx="1"/>
          </p:nvPr>
        </p:nvSpPr>
        <p:spPr>
          <a:xfrm>
            <a:off x="457200" y="1600200"/>
            <a:ext cx="5590032" cy="4525963"/>
          </a:xfrm>
        </p:spPr>
        <p:txBody>
          <a:bodyPr vert="horz" lIns="91440" tIns="45720" rIns="91440" bIns="45720" rtlCol="0" anchor="t">
            <a:normAutofit lnSpcReduction="10000"/>
          </a:bodyPr>
          <a:lstStyle/>
          <a:p>
            <a:r>
              <a:rPr lang="en-US">
                <a:latin typeface="Calibri"/>
                <a:ea typeface="Roboto"/>
                <a:cs typeface="Calibri"/>
              </a:rPr>
              <a:t>Strive for clear, concise, quantifiable statements</a:t>
            </a:r>
          </a:p>
          <a:p>
            <a:r>
              <a:rPr lang="en-US" dirty="0">
                <a:latin typeface="Calibri"/>
                <a:cs typeface="Calibri"/>
              </a:rPr>
              <a:t>Be specific:</a:t>
            </a:r>
          </a:p>
          <a:p>
            <a:pPr lvl="1"/>
            <a:r>
              <a:rPr lang="en-US" b="1" dirty="0">
                <a:latin typeface="Calibri"/>
                <a:cs typeface="Calibri"/>
              </a:rPr>
              <a:t>What</a:t>
            </a:r>
            <a:r>
              <a:rPr lang="en-US" dirty="0">
                <a:latin typeface="Calibri"/>
                <a:cs typeface="Calibri"/>
              </a:rPr>
              <a:t> are you measuring?</a:t>
            </a:r>
          </a:p>
          <a:p>
            <a:pPr lvl="1"/>
            <a:r>
              <a:rPr lang="en-US" b="1" dirty="0">
                <a:latin typeface="Calibri"/>
                <a:cs typeface="Calibri"/>
              </a:rPr>
              <a:t>Where/when </a:t>
            </a:r>
            <a:r>
              <a:rPr lang="en-US" dirty="0">
                <a:latin typeface="Calibri"/>
                <a:cs typeface="Calibri"/>
              </a:rPr>
              <a:t>is your target population</a:t>
            </a:r>
          </a:p>
          <a:p>
            <a:r>
              <a:rPr lang="en-US" dirty="0">
                <a:latin typeface="Calibri"/>
                <a:ea typeface="Roboto"/>
                <a:cs typeface="Calibri"/>
              </a:rPr>
              <a:t>Develop multiple monitoring objectives per goal within each area</a:t>
            </a:r>
            <a:endParaRPr lang="en-US" dirty="0">
              <a:latin typeface="Calibri"/>
              <a:cs typeface="Calibri"/>
            </a:endParaRPr>
          </a:p>
        </p:txBody>
      </p:sp>
      <p:pic>
        <p:nvPicPr>
          <p:cNvPr id="5" name="Google Shape;309;p6" descr="C:\Users\mdickard\Downloads\DSC09092.JPG">
            <a:extLst>
              <a:ext uri="{FF2B5EF4-FFF2-40B4-BE49-F238E27FC236}">
                <a16:creationId xmlns:a16="http://schemas.microsoft.com/office/drawing/2014/main" id="{CE1D6FC5-C7A4-4DA7-9FAB-F747829A0BF8}"/>
              </a:ext>
            </a:extLst>
          </p:cNvPr>
          <p:cNvPicPr preferRelativeResize="0"/>
          <p:nvPr/>
        </p:nvPicPr>
        <p:blipFill rotWithShape="1">
          <a:blip r:embed="rId3">
            <a:alphaModFix/>
          </a:blip>
          <a:srcRect l="38332" r="18408"/>
          <a:stretch/>
        </p:blipFill>
        <p:spPr>
          <a:xfrm>
            <a:off x="5662985" y="2127738"/>
            <a:ext cx="3357922" cy="3130062"/>
          </a:xfrm>
          <a:prstGeom prst="rect">
            <a:avLst/>
          </a:prstGeom>
          <a:noFill/>
          <a:ln>
            <a:noFill/>
          </a:ln>
        </p:spPr>
      </p:pic>
    </p:spTree>
    <p:extLst>
      <p:ext uri="{BB962C8B-B14F-4D97-AF65-F5344CB8AC3E}">
        <p14:creationId xmlns:p14="http://schemas.microsoft.com/office/powerpoint/2010/main" val="227260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686800" cy="754251"/>
          </a:xfrm>
        </p:spPr>
        <p:txBody>
          <a:bodyPr>
            <a:normAutofit/>
          </a:bodyPr>
          <a:lstStyle/>
          <a:p>
            <a:r>
              <a:rPr lang="en-US" sz="3600" dirty="0">
                <a:latin typeface="Calibri"/>
                <a:cs typeface="Calibri"/>
              </a:rPr>
              <a:t>Basic monitoring objective formula</a:t>
            </a:r>
          </a:p>
        </p:txBody>
      </p:sp>
      <p:sp>
        <p:nvSpPr>
          <p:cNvPr id="3" name="Content Placeholder 2"/>
          <p:cNvSpPr>
            <a:spLocks noGrp="1"/>
          </p:cNvSpPr>
          <p:nvPr>
            <p:ph idx="1"/>
          </p:nvPr>
        </p:nvSpPr>
        <p:spPr/>
        <p:txBody>
          <a:bodyPr/>
          <a:lstStyle/>
          <a:p>
            <a:pPr marL="0" indent="0">
              <a:buNone/>
            </a:pPr>
            <a:r>
              <a:rPr lang="en-US" dirty="0">
                <a:latin typeface="Calibri"/>
                <a:cs typeface="Calibri"/>
              </a:rPr>
              <a:t>Study area + Indicator + Benchmark + % achieving + Confidence level + Time Period</a:t>
            </a:r>
          </a:p>
        </p:txBody>
      </p:sp>
      <p:pic>
        <p:nvPicPr>
          <p:cNvPr id="5" name="Google Shape;318;p7">
            <a:extLst>
              <a:ext uri="{FF2B5EF4-FFF2-40B4-BE49-F238E27FC236}">
                <a16:creationId xmlns:a16="http://schemas.microsoft.com/office/drawing/2014/main" id="{BBC012A8-AE6B-4AFC-B6BF-B6A46DB6FEAF}"/>
              </a:ext>
            </a:extLst>
          </p:cNvPr>
          <p:cNvPicPr preferRelativeResize="0"/>
          <p:nvPr/>
        </p:nvPicPr>
        <p:blipFill rotWithShape="1">
          <a:blip r:embed="rId3">
            <a:alphaModFix/>
          </a:blip>
          <a:srcRect l="-115" t="1536" r="115" b="15639"/>
          <a:stretch/>
        </p:blipFill>
        <p:spPr>
          <a:xfrm>
            <a:off x="1603599" y="2901462"/>
            <a:ext cx="5888046" cy="3657600"/>
          </a:xfrm>
          <a:prstGeom prst="rect">
            <a:avLst/>
          </a:prstGeom>
          <a:noFill/>
          <a:ln>
            <a:noFill/>
          </a:ln>
        </p:spPr>
      </p:pic>
    </p:spTree>
    <p:extLst>
      <p:ext uri="{BB962C8B-B14F-4D97-AF65-F5344CB8AC3E}">
        <p14:creationId xmlns:p14="http://schemas.microsoft.com/office/powerpoint/2010/main" val="19545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686800" cy="842174"/>
          </a:xfrm>
        </p:spPr>
        <p:txBody>
          <a:bodyPr>
            <a:normAutofit/>
          </a:bodyPr>
          <a:lstStyle/>
          <a:p>
            <a:r>
              <a:rPr lang="en-US" sz="3600" dirty="0">
                <a:latin typeface="Calibri"/>
                <a:cs typeface="Calibri"/>
              </a:rPr>
              <a:t>Management questions - examples</a:t>
            </a:r>
          </a:p>
        </p:txBody>
      </p:sp>
      <p:sp>
        <p:nvSpPr>
          <p:cNvPr id="3" name="Content Placeholder 2"/>
          <p:cNvSpPr>
            <a:spLocks noGrp="1"/>
          </p:cNvSpPr>
          <p:nvPr>
            <p:ph idx="1"/>
          </p:nvPr>
        </p:nvSpPr>
        <p:spPr>
          <a:xfrm>
            <a:off x="0" y="1318846"/>
            <a:ext cx="9144000" cy="4826789"/>
          </a:xfrm>
        </p:spPr>
        <p:txBody>
          <a:bodyPr vert="horz" lIns="91440" tIns="45720" rIns="91440" bIns="45720" rtlCol="0" anchor="t">
            <a:normAutofit/>
          </a:bodyPr>
          <a:lstStyle/>
          <a:p>
            <a:pPr marL="0" indent="0">
              <a:buNone/>
            </a:pPr>
            <a:r>
              <a:rPr lang="en-US" sz="2800" dirty="0">
                <a:solidFill>
                  <a:schemeClr val="accent1">
                    <a:lumMod val="75000"/>
                  </a:schemeClr>
                </a:solidFill>
                <a:latin typeface="Calibri"/>
                <a:cs typeface="Calibri"/>
              </a:rPr>
              <a:t>Condition</a:t>
            </a:r>
            <a:r>
              <a:rPr lang="en-US" dirty="0">
                <a:solidFill>
                  <a:schemeClr val="accent1">
                    <a:lumMod val="75000"/>
                  </a:schemeClr>
                </a:solidFill>
                <a:latin typeface="Calibri"/>
                <a:cs typeface="Calibri"/>
              </a:rPr>
              <a:t> </a:t>
            </a:r>
            <a:r>
              <a:rPr lang="en-US" sz="2000" dirty="0">
                <a:solidFill>
                  <a:schemeClr val="accent1">
                    <a:lumMod val="75000"/>
                  </a:schemeClr>
                </a:solidFill>
                <a:latin typeface="Calibri"/>
                <a:cs typeface="Calibri"/>
              </a:rPr>
              <a:t>(baseline sampling for determinations of biological condition):</a:t>
            </a:r>
          </a:p>
          <a:p>
            <a:pPr marL="0" indent="0">
              <a:buNone/>
            </a:pPr>
            <a:r>
              <a:rPr lang="en-US" sz="2000" dirty="0">
                <a:latin typeface="Calibri"/>
                <a:ea typeface="Roboto"/>
                <a:cs typeface="Calibri"/>
              </a:rPr>
              <a:t>	</a:t>
            </a:r>
            <a:r>
              <a:rPr lang="en-US" sz="2400">
                <a:solidFill>
                  <a:schemeClr val="accent2">
                    <a:lumMod val="75000"/>
                  </a:schemeClr>
                </a:solidFill>
                <a:latin typeface="Calibri"/>
                <a:ea typeface="Roboto"/>
                <a:cs typeface="Calibri"/>
              </a:rPr>
              <a:t>What is the composition of vegetation within the Mill Creek </a:t>
            </a:r>
            <a:r>
              <a:rPr lang="en-US" sz="2400" dirty="0">
                <a:solidFill>
                  <a:schemeClr val="accent2">
                    <a:lumMod val="75000"/>
                  </a:schemeClr>
                </a:solidFill>
                <a:latin typeface="Calibri"/>
                <a:ea typeface="Roboto"/>
                <a:cs typeface="Calibri"/>
              </a:rPr>
              <a:t>watershed?</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Calibri"/>
                <a:cs typeface="Calibri"/>
              </a:rPr>
              <a:t>Trend</a:t>
            </a:r>
            <a:r>
              <a:rPr kumimoji="0" lang="en-US" sz="3200" b="0" i="0" u="none" strike="noStrike" kern="1200" cap="none" spc="0" normalizeH="0" baseline="0" noProof="0" dirty="0">
                <a:ln>
                  <a:noFill/>
                </a:ln>
                <a:solidFill>
                  <a:schemeClr val="accent1">
                    <a:lumMod val="75000"/>
                  </a:schemeClr>
                </a:solidFill>
                <a:effectLst/>
                <a:uLnTx/>
                <a:uFillTx/>
                <a:latin typeface="Calibri"/>
                <a:cs typeface="Calibri"/>
              </a:rPr>
              <a:t> </a:t>
            </a:r>
            <a:r>
              <a:rPr kumimoji="0" lang="en-US" sz="2000" b="0" i="0" u="none" strike="noStrike" kern="1200" cap="none" spc="0" normalizeH="0" baseline="0" noProof="0" dirty="0">
                <a:ln>
                  <a:noFill/>
                </a:ln>
                <a:solidFill>
                  <a:schemeClr val="accent1">
                    <a:lumMod val="75000"/>
                  </a:schemeClr>
                </a:solidFill>
                <a:effectLst/>
                <a:uLnTx/>
                <a:uFillTx/>
                <a:latin typeface="Calibri"/>
                <a:cs typeface="Calibri"/>
              </a:rPr>
              <a:t>(repeat baseline sampling for biological condition):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cs typeface="Calibri"/>
              </a:rPr>
              <a:t>	</a:t>
            </a:r>
            <a:r>
              <a:rPr kumimoji="0" lang="en-US" sz="2400" b="0" i="0" u="none" strike="noStrike" kern="1200" cap="none" spc="0" normalizeH="0" baseline="0" noProof="0" dirty="0">
                <a:ln>
                  <a:noFill/>
                </a:ln>
                <a:solidFill>
                  <a:schemeClr val="accent2">
                    <a:lumMod val="75000"/>
                  </a:schemeClr>
                </a:solidFill>
                <a:effectLst/>
                <a:uLnTx/>
                <a:uFillTx/>
                <a:latin typeface="Calibri"/>
                <a:cs typeface="Calibri"/>
              </a:rPr>
              <a:t>Are vegetative attributes within the Mill Creek allotment 	changing through time?</a:t>
            </a:r>
            <a:endParaRPr kumimoji="0" lang="en-US" sz="3200" b="0" i="0" u="none" strike="noStrike" kern="1200" cap="none" spc="0" normalizeH="0" baseline="0" noProof="0" dirty="0">
              <a:ln>
                <a:noFill/>
              </a:ln>
              <a:solidFill>
                <a:schemeClr val="accent2">
                  <a:lumMod val="75000"/>
                </a:schemeClr>
              </a:solidFill>
              <a:effectLst/>
              <a:uLnTx/>
              <a:uFillTx/>
              <a:latin typeface="Calibri"/>
              <a:cs typeface="Calibri"/>
            </a:endParaRPr>
          </a:p>
          <a:p>
            <a:pPr marL="0" indent="0">
              <a:buNone/>
              <a:defRPr/>
            </a:pPr>
            <a:r>
              <a:rPr kumimoji="0" lang="en-US" sz="2800" b="0" i="0" u="none" strike="noStrike" kern="1200" cap="none" spc="0" normalizeH="0" baseline="0" noProof="0" dirty="0">
                <a:ln>
                  <a:noFill/>
                </a:ln>
                <a:solidFill>
                  <a:schemeClr val="accent1">
                    <a:lumMod val="75000"/>
                  </a:schemeClr>
                </a:solidFill>
                <a:effectLst/>
                <a:uLnTx/>
                <a:uFillTx/>
                <a:latin typeface="Calibri"/>
                <a:ea typeface="Roboto"/>
                <a:cs typeface="Calibri"/>
              </a:rPr>
              <a:t>Treatment effectiveness</a:t>
            </a:r>
            <a:r>
              <a:rPr kumimoji="0" lang="en-US" sz="3200" b="0" i="0" u="none" strike="noStrike" kern="1200" cap="none" spc="0" normalizeH="0" baseline="0" noProof="0" dirty="0">
                <a:ln>
                  <a:noFill/>
                </a:ln>
                <a:solidFill>
                  <a:schemeClr val="accent1">
                    <a:lumMod val="75000"/>
                  </a:schemeClr>
                </a:solidFill>
                <a:effectLst/>
                <a:uLnTx/>
                <a:uFillTx/>
                <a:latin typeface="Calibri"/>
                <a:ea typeface="Roboto"/>
                <a:cs typeface="Calibri"/>
              </a:rPr>
              <a:t> </a:t>
            </a:r>
            <a:r>
              <a:rPr kumimoji="0" lang="en-US" sz="2000" b="0" i="0" u="none" strike="noStrike" kern="1200" cap="none" spc="0" normalizeH="0" baseline="0" noProof="0" dirty="0">
                <a:ln>
                  <a:noFill/>
                </a:ln>
                <a:solidFill>
                  <a:schemeClr val="accent1">
                    <a:lumMod val="75000"/>
                  </a:schemeClr>
                </a:solidFill>
                <a:effectLst/>
                <a:uLnTx/>
                <a:uFillTx/>
                <a:latin typeface="Calibri"/>
                <a:ea typeface="Roboto"/>
                <a:cs typeface="Calibri"/>
              </a:rPr>
              <a:t>(</a:t>
            </a:r>
            <a:r>
              <a:rPr lang="en-US" sz="2000" dirty="0">
                <a:solidFill>
                  <a:schemeClr val="accent1">
                    <a:lumMod val="75000"/>
                  </a:schemeClr>
                </a:solidFill>
                <a:latin typeface="Calibri"/>
                <a:ea typeface="Roboto"/>
                <a:cs typeface="Calibri"/>
              </a:rPr>
              <a:t>results of direct management action</a:t>
            </a:r>
            <a:r>
              <a:rPr kumimoji="0" lang="en-US" sz="2000" b="0" i="0" u="none" strike="noStrike" kern="1200" cap="none" spc="0" normalizeH="0" baseline="0" noProof="0" dirty="0">
                <a:ln>
                  <a:noFill/>
                </a:ln>
                <a:solidFill>
                  <a:schemeClr val="accent1">
                    <a:lumMod val="75000"/>
                  </a:schemeClr>
                </a:solidFill>
                <a:effectLst/>
                <a:uLnTx/>
                <a:uFillTx/>
                <a:latin typeface="Calibri"/>
                <a:ea typeface="Roboto"/>
                <a:cs typeface="Calibri"/>
              </a:rPr>
              <a:t>):</a:t>
            </a:r>
            <a:endParaRPr lang="en-US" sz="2000" b="0" i="0" u="none" strike="noStrike" kern="1200" cap="none" spc="0" normalizeH="0" baseline="0" noProof="0" dirty="0">
              <a:ln>
                <a:noFill/>
              </a:ln>
              <a:solidFill>
                <a:schemeClr val="accent1">
                  <a:lumMod val="75000"/>
                </a:schemeClr>
              </a:solidFill>
              <a:effectLst/>
              <a:uLnTx/>
              <a:uFillTx/>
              <a:latin typeface="Calibri"/>
              <a:ea typeface="Roboto"/>
              <a:cs typeface="Calibri"/>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cs typeface="Calibri"/>
              </a:rPr>
              <a:t>	</a:t>
            </a:r>
            <a:r>
              <a:rPr kumimoji="0" lang="en-US" sz="2400" b="0" i="0" u="none" strike="noStrike" kern="1200" cap="none" spc="0" normalizeH="0" baseline="0" noProof="0" dirty="0">
                <a:ln>
                  <a:noFill/>
                </a:ln>
                <a:solidFill>
                  <a:schemeClr val="accent2">
                    <a:lumMod val="75000"/>
                  </a:schemeClr>
                </a:solidFill>
                <a:effectLst/>
                <a:uLnTx/>
                <a:uFillTx/>
                <a:latin typeface="Calibri"/>
                <a:cs typeface="Calibri"/>
              </a:rPr>
              <a:t>How did Mill Creek respond to a willow planting?</a:t>
            </a:r>
            <a:endParaRPr kumimoji="0" lang="en-US" sz="3200" b="0" i="0" u="none" strike="noStrike" kern="1200" cap="none" spc="0" normalizeH="0" baseline="0" noProof="0" dirty="0">
              <a:ln>
                <a:noFill/>
              </a:ln>
              <a:solidFill>
                <a:schemeClr val="accent2">
                  <a:lumMod val="75000"/>
                </a:schemeClr>
              </a:solidFill>
              <a:effectLst/>
              <a:uLnTx/>
              <a:uFillTx/>
              <a:latin typeface="Calibri"/>
              <a:cs typeface="Calibri"/>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Calibri"/>
                <a:cs typeface="Calibri"/>
              </a:rPr>
              <a:t>Impact assessment </a:t>
            </a:r>
            <a:r>
              <a:rPr kumimoji="0" lang="en-US" sz="2000" b="0" i="0" u="none" strike="noStrike" kern="1200" cap="none" spc="0" normalizeH="0" baseline="0" noProof="0" dirty="0">
                <a:ln>
                  <a:noFill/>
                </a:ln>
                <a:solidFill>
                  <a:schemeClr val="accent1">
                    <a:lumMod val="75000"/>
                  </a:schemeClr>
                </a:solidFill>
                <a:effectLst/>
                <a:uLnTx/>
                <a:uFillTx/>
                <a:latin typeface="Calibri"/>
                <a:cs typeface="Calibri"/>
              </a:rPr>
              <a:t>(lawsuit: perceived grazing induced habitat degradation):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cs typeface="Calibri"/>
              </a:rPr>
              <a:t>	</a:t>
            </a:r>
            <a:r>
              <a:rPr kumimoji="0" lang="en-US" sz="2400" b="0" i="0" u="none" strike="noStrike" kern="1200" cap="none" spc="0" normalizeH="0" baseline="0" noProof="0" dirty="0">
                <a:ln>
                  <a:noFill/>
                </a:ln>
                <a:solidFill>
                  <a:schemeClr val="accent2">
                    <a:lumMod val="75000"/>
                  </a:schemeClr>
                </a:solidFill>
                <a:effectLst/>
                <a:uLnTx/>
                <a:uFillTx/>
                <a:latin typeface="Calibri"/>
                <a:cs typeface="Calibri"/>
              </a:rPr>
              <a:t>Does grazing impact sage-grouse forb availability?</a:t>
            </a:r>
            <a:endParaRPr kumimoji="0" lang="en-US" sz="3200" b="0" i="0" u="none" strike="noStrike" kern="1200" cap="none" spc="0" normalizeH="0" baseline="0" noProof="0" dirty="0">
              <a:ln>
                <a:noFill/>
              </a:ln>
              <a:solidFill>
                <a:schemeClr val="accent2">
                  <a:lumMod val="75000"/>
                </a:schemeClr>
              </a:solidFill>
              <a:effectLst/>
              <a:uLnTx/>
              <a:uFillTx/>
              <a:latin typeface="Calibri"/>
              <a:cs typeface="Calibri"/>
            </a:endParaRPr>
          </a:p>
          <a:p>
            <a:pPr marL="0" indent="0">
              <a:buNone/>
            </a:pPr>
            <a:endParaRPr lang="en-US" dirty="0">
              <a:solidFill>
                <a:schemeClr val="accent6">
                  <a:lumMod val="75000"/>
                </a:schemeClr>
              </a:solidFill>
              <a:latin typeface="Calibri"/>
              <a:cs typeface="Calibri"/>
            </a:endParaRPr>
          </a:p>
        </p:txBody>
      </p:sp>
    </p:spTree>
    <p:extLst>
      <p:ext uri="{BB962C8B-B14F-4D97-AF65-F5344CB8AC3E}">
        <p14:creationId xmlns:p14="http://schemas.microsoft.com/office/powerpoint/2010/main" val="3892364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C913228723924280983BDCB34D0F6E" ma:contentTypeVersion="18" ma:contentTypeDescription="Create a new document." ma:contentTypeScope="" ma:versionID="9fdee3d57895cf707c78c878e4bb7326">
  <xsd:schema xmlns:xsd="http://www.w3.org/2001/XMLSchema" xmlns:xs="http://www.w3.org/2001/XMLSchema" xmlns:p="http://schemas.microsoft.com/office/2006/metadata/properties" xmlns:ns1="http://schemas.microsoft.com/sharepoint/v3" xmlns:ns2="a6766774-30a2-4c8d-b456-98a46e3489f0" xmlns:ns3="7cb56a8f-c205-45ee-9d88-4096a00fd0fc" targetNamespace="http://schemas.microsoft.com/office/2006/metadata/properties" ma:root="true" ma:fieldsID="bb4f22ee3e0c1e809390d966784905fa" ns1:_="" ns2:_="" ns3:_="">
    <xsd:import namespace="http://schemas.microsoft.com/sharepoint/v3"/>
    <xsd:import namespace="a6766774-30a2-4c8d-b456-98a46e3489f0"/>
    <xsd:import namespace="7cb56a8f-c205-45ee-9d88-4096a00fd0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766774-30a2-4c8d-b456-98a46e3489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b56a8f-c205-45ee-9d88-4096a00fd0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DD36D8-7DD1-4B5A-9CA4-C140FE00353E}">
  <ds:schemaRefs>
    <ds:schemaRef ds:uri="http://schemas.microsoft.com/sharepoint/v3/contenttype/forms"/>
  </ds:schemaRefs>
</ds:datastoreItem>
</file>

<file path=customXml/itemProps2.xml><?xml version="1.0" encoding="utf-8"?>
<ds:datastoreItem xmlns:ds="http://schemas.openxmlformats.org/officeDocument/2006/customXml" ds:itemID="{24935F55-0A86-4B9A-983F-DA3D212BE0CB}">
  <ds:schemaRefs>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7cb56a8f-c205-45ee-9d88-4096a00fd0fc"/>
    <ds:schemaRef ds:uri="http://schemas.microsoft.com/sharepoint/v3"/>
    <ds:schemaRef ds:uri="http://purl.org/dc/elements/1.1/"/>
    <ds:schemaRef ds:uri="a6766774-30a2-4c8d-b456-98a46e3489f0"/>
    <ds:schemaRef ds:uri="http://www.w3.org/XML/1998/namespace"/>
    <ds:schemaRef ds:uri="http://purl.org/dc/dcmitype/"/>
  </ds:schemaRefs>
</ds:datastoreItem>
</file>

<file path=customXml/itemProps3.xml><?xml version="1.0" encoding="utf-8"?>
<ds:datastoreItem xmlns:ds="http://schemas.openxmlformats.org/officeDocument/2006/customXml" ds:itemID="{F127A520-4DB5-4AD5-AA26-542A3303B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766774-30a2-4c8d-b456-98a46e3489f0"/>
    <ds:schemaRef ds:uri="7cb56a8f-c205-45ee-9d88-4096a00fd0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TotalTime>
  <Words>2504</Words>
  <Application>Microsoft Office PowerPoint</Application>
  <PresentationFormat>On-screen Show (4:3)</PresentationFormat>
  <Paragraphs>234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Developing Management Questions and Monitoring Objectives</vt:lpstr>
      <vt:lpstr>Objectives</vt:lpstr>
      <vt:lpstr>PowerPoint Presentation</vt:lpstr>
      <vt:lpstr>Management questions→ monitoring objectives  </vt:lpstr>
      <vt:lpstr>Importance of developing clear monitoring objectives</vt:lpstr>
      <vt:lpstr>Importance of developing clear monitoring objectives</vt:lpstr>
      <vt:lpstr>Tips for developing sound monitoring objectives</vt:lpstr>
      <vt:lpstr>Basic monitoring objective formula</vt:lpstr>
      <vt:lpstr>Management questions - examples</vt:lpstr>
      <vt:lpstr>Monitoring objectives examples</vt:lpstr>
      <vt:lpstr>Monitoring objectives examples</vt:lpstr>
      <vt:lpstr>Monitoring objectives examples</vt:lpstr>
      <vt:lpstr>Monitoring objectives examples</vt:lpstr>
      <vt:lpstr>Basic monitoring objective formula</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Hammari, Joshua</dc:creator>
  <cp:lastModifiedBy>Nafus, Aleta M</cp:lastModifiedBy>
  <cp:revision>26</cp:revision>
  <dcterms:created xsi:type="dcterms:W3CDTF">2014-11-17T16:44:52Z</dcterms:created>
  <dcterms:modified xsi:type="dcterms:W3CDTF">2022-01-10T23:35:16Z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0x01010067C913228723924280983BDCB34D0F6E</vt:lpwstr>
  </property>
  <property fmtid="{D5CDD505-2E9C-101B-9397-08002B2CF9AE}" pid="3" name="_dlc_DocIdItemGuid">
    <vt:lpwstr>ef85d376-999c-4079-99f5-5cd8cac9c064</vt:lpwstr>
  </property>
  <property fmtid="{D5CDD505-2E9C-101B-9397-08002B2CF9AE}" pid="4" name="Order">
    <vt:r8>700</vt:r8>
  </property>
</Properties>
</file>